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4BCFD6-0D69-437B-974C-5E5FA0AFE728}">
  <a:tblStyle styleId="{1A4BCFD6-0D69-437B-974C-5E5FA0AFE7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280350" y="9449500"/>
            <a:ext cx="1256700" cy="6089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RESPONDING TO A JOB OFFER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JOB OFFERS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575" y="1385475"/>
            <a:ext cx="3335625" cy="281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6200" y="1385475"/>
            <a:ext cx="3335625" cy="281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b="0" l="4055" r="2504" t="0"/>
          <a:stretch/>
        </p:blipFill>
        <p:spPr>
          <a:xfrm>
            <a:off x="2350300" y="4433675"/>
            <a:ext cx="3116800" cy="258273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717150" y="1499900"/>
            <a:ext cx="3034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Pet Store Attendant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Responsibilities include caring for animals, cleaning the cages and tanks daily, and sweeping floors. This is an entry-level position, but there is an opportunity for promotion. You can set your own schedule, the hours are flexible, but you can work no more than 8 hours/week. There is a one-month probationary period. Experience with animals is preferred but not required. The salary is $10/hour.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038869" y="1499900"/>
            <a:ext cx="3034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Bank Teller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Responsibilities include working at a teller window assisting clients with basic transactions. Three weeks of training required. Training is held Monday–Friday from 3:00 to 5:00 p.m. Teller hours are available from 8:00 a.m. to 5:00 p.m. on Saturdays. Promotion available after six months. Professional environment. Distance from home to work is 40 minutes. Starting salary is $12/hour.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88188" y="4542725"/>
            <a:ext cx="30342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Counter Service/Cashier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Responsibilities include customer service, maintaining seating area, working the cash register, receiving store deliveries, and cleaning the stockroom. Must work a minimum of three closing shifts per week (5:00 p.m. to 10:30 p.m.) and one full Saturday per month. Free meal for all shifts that exceed five hours. Starts immediately. The salary is $9/hour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17150" y="1068800"/>
            <a:ext cx="1518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Job #1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555075" y="1068800"/>
            <a:ext cx="1518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Job #2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127200" y="4079775"/>
            <a:ext cx="1518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Job #3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727338" y="807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{1A4BCFD6-0D69-437B-974C-5E5FA0AFE728}</a:tableStyleId>
              </a:tblPr>
              <a:tblGrid>
                <a:gridCol w="63559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2539200" y="7101500"/>
            <a:ext cx="2694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Lato"/>
                <a:ea typeface="Lato"/>
                <a:cs typeface="Lato"/>
                <a:sym typeface="Lato"/>
              </a:rPr>
              <a:t>WHAT I WANT IN A JOB</a:t>
            </a:r>
            <a:endParaRPr b="1"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27350" y="7549000"/>
            <a:ext cx="650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In the space below, write down the key factors you want in a job as shown on your “Ideal Job Equation” activity sheet. Then compare them to the job descriptions above.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