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INTERVIEWING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26900" y="780550"/>
            <a:ext cx="5718600" cy="12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INTERVIEW PREPARATION CHECKLIST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95638" y="2808438"/>
            <a:ext cx="58752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COPIES OF MY RESUME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THREE QUESTIONS TO ASK THE INTERVIEWER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79838" y="3852950"/>
            <a:ext cx="5875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104700" y="2233400"/>
            <a:ext cx="1563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Lato"/>
                <a:ea typeface="Lato"/>
                <a:cs typeface="Lato"/>
                <a:sym typeface="Lato"/>
              </a:rPr>
              <a:t>DO I HAVE…</a:t>
            </a:r>
            <a:endParaRPr b="1"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95650" y="3849975"/>
            <a:ext cx="5981100" cy="12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INFORMATION I MIGHT NEED IN ORDER TO FILL OUT AN APPLICATION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Social Security Number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Name of an emergency contact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Names and telephone numbers of references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18150" y="5385825"/>
            <a:ext cx="5981100" cy="36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APPROPRIATE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CLOTHING AND GROOMING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Clean shoes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Hair is clean and out of my face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Clothes aren’t wrinkled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 wearing a hat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 wearing anything that distracts the interviewer from 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I’m saying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Tie is straight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Shirt is tucked in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Clean-shaven, if appropriate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Blouse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Suite or dress pants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Char char="▢"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Professional skirt or dress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