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PREPARING FOR AN INTERVIEW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ANY QUESTIONS?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570650"/>
            <a:ext cx="6943500" cy="7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are the responsibilities of the job?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Are there opportunities for advancement? To what other jobs?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 you offer any benefits?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are the regular work hours of the job?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are the qualities you’re looking for in a candidate?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