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BB2514-E2F6-46C4-8987-E417C9BF5025}">
  <a:tblStyle styleId="{ABBB2514-E2F6-46C4-8987-E417C9BF50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918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64250" y="1365900"/>
            <a:ext cx="1838700" cy="809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477725" y="9660439"/>
            <a:ext cx="821351" cy="39796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COMPLETING APPLICATIONS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640775"/>
            <a:ext cx="5981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JOB APPLICATION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664575" y="1231763"/>
            <a:ext cx="2724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(PLEASE PRINT CLEARLY)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18300" y="1563600"/>
          <a:ext cx="821350" cy="51813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82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Locations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1815850" y="1563600"/>
          <a:ext cx="821350" cy="51813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82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Positions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918300" y="1333750"/>
            <a:ext cx="1719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For Office Use Only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866425" y="2196513"/>
          <a:ext cx="6035150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141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Position(s) applied for: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870800" y="2455588"/>
          <a:ext cx="6035175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4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Were you previously employed by us?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 If yes, when?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870813" y="2733463"/>
          <a:ext cx="6035150" cy="51813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603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If you application is considered favorably, on what date will you be available for work?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866388" y="3536175"/>
          <a:ext cx="6035200" cy="51813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57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Name: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Social Security Number: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Address: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 Telephone Number: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866413" y="4049688"/>
          <a:ext cx="6035150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7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Are you eligible for employment in the USA?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(If yes, verification required.)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1236050" y="3270400"/>
            <a:ext cx="529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PERSONAL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66700" y="4699315"/>
            <a:ext cx="615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EMPLOYMENT HISTORY, BEGINNING WITH YOUR MOST RECENT JOB: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1" name="Google Shape;71;p13"/>
          <p:cNvGraphicFramePr/>
          <p:nvPr/>
        </p:nvGraphicFramePr>
        <p:xfrm>
          <a:off x="866425" y="4269300"/>
          <a:ext cx="2918350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18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Are you of legal age to work?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491035005"/>
              </p:ext>
            </p:extLst>
          </p:nvPr>
        </p:nvGraphicFramePr>
        <p:xfrm>
          <a:off x="872700" y="5129225"/>
          <a:ext cx="6156250" cy="98799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Name and Address of Company and Type of Business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From</a:t>
                      </a:r>
                      <a:endParaRPr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Mo.            Yr.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Mo. 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Yr.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Starting 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Salary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Last Salary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Reason for Leaving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872700" y="5909000"/>
          <a:ext cx="2075250" cy="89900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Phone: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2573020088"/>
              </p:ext>
            </p:extLst>
          </p:nvPr>
        </p:nvGraphicFramePr>
        <p:xfrm>
          <a:off x="2947950" y="6029161"/>
          <a:ext cx="4081000" cy="86090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40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Describe the work you did: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91425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>
            <p:extLst>
              <p:ext uri="{D42A27DB-BD31-4B8C-83A1-F6EECF244321}">
                <p14:modId xmlns:p14="http://schemas.microsoft.com/office/powerpoint/2010/main" val="3558677699"/>
              </p:ext>
            </p:extLst>
          </p:nvPr>
        </p:nvGraphicFramePr>
        <p:xfrm>
          <a:off x="872700" y="6881825"/>
          <a:ext cx="6156250" cy="98799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Name and Address of Company and Type of Business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From</a:t>
                      </a:r>
                      <a:endParaRPr sz="11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Mo.            Yr.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To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Mo.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Yr.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Starting 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Salary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Last Salary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Reason for Leaving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/>
        </p:nvGraphicFramePr>
        <p:xfrm>
          <a:off x="872700" y="7661600"/>
          <a:ext cx="2075250" cy="89900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20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7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Phone: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>
            <p:extLst>
              <p:ext uri="{D42A27DB-BD31-4B8C-83A1-F6EECF244321}">
                <p14:modId xmlns:p14="http://schemas.microsoft.com/office/powerpoint/2010/main" val="2219799319"/>
              </p:ext>
            </p:extLst>
          </p:nvPr>
        </p:nvGraphicFramePr>
        <p:xfrm>
          <a:off x="2947950" y="7770038"/>
          <a:ext cx="4081000" cy="86090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40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Describe the work you did: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91425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/>
        </p:nvGraphicFramePr>
        <p:xfrm>
          <a:off x="872700" y="8641975"/>
          <a:ext cx="6156250" cy="350490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397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5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Highest Level of School Completed:  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Google Shape;79;p13"/>
          <p:cNvSpPr txBox="1"/>
          <p:nvPr/>
        </p:nvSpPr>
        <p:spPr>
          <a:xfrm>
            <a:off x="841950" y="9011300"/>
            <a:ext cx="6327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Lato"/>
                <a:ea typeface="Lato"/>
                <a:cs typeface="Lato"/>
                <a:sym typeface="Lato"/>
              </a:rPr>
              <a:t>I hereby give permission to contact the employers listed above concerning my prior work experience.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0" name="Google Shape;80;p13"/>
          <p:cNvGraphicFramePr/>
          <p:nvPr/>
        </p:nvGraphicFramePr>
        <p:xfrm>
          <a:off x="841938" y="9325163"/>
          <a:ext cx="6181100" cy="259075"/>
        </p:xfrm>
        <a:graphic>
          <a:graphicData uri="http://schemas.openxmlformats.org/drawingml/2006/table">
            <a:tbl>
              <a:tblPr>
                <a:noFill/>
                <a:tableStyleId>{ABBB2514-E2F6-46C4-8987-E417C9BF5025}</a:tableStyleId>
              </a:tblPr>
              <a:tblGrid>
                <a:gridCol w="7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Signature: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 Date: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2022-08-28T17:39:18Z</dcterms:modified>
</cp:coreProperties>
</file>