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198A6E-1E3C-4C90-9ED7-1FB6956C62BE}">
  <a:tblStyle styleId="{B5198A6E-1E3C-4C90-9ED7-1FB6956C62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 | PREPARING A RESUME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RESUME (A)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79150" y="1526850"/>
            <a:ext cx="60591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latin typeface="Lato"/>
                <a:ea typeface="Lato"/>
                <a:cs typeface="Lato"/>
                <a:sym typeface="Lato"/>
              </a:rPr>
              <a:t>Carlos DiSanto</a:t>
            </a:r>
            <a:endParaRPr sz="18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925 Riverside Drive, Apartment #1F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San Diego, CA 90013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(619) 555-0485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002150" y="2684700"/>
            <a:ext cx="5897100" cy="66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EDUCATION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Junior at Carver High School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20XX-20XX Forensics Team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20XX-20XX Community Service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Shore Road Middle School, Class of 20XX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EXPERIENCE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Sales/Cashier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Haagen-Dazs Stores, San Diego, CA; April to December 20XX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Responsible for customer service, cash register, inventory, and store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maintenance.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Kitchen Helper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Summer Camp; 20XX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Assisted in meal preparation for entire camp; worked as a waiter and busboy.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Tutor/Babysitter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Numerous families; 20XX-20XX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Responsible for child care and math tutoring for numerous families with children ages 1–9.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SKILLS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Knowledge of personal computers and basketball. Avid reader.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References available upon request.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Macintosh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2022-09-22T20:32:35Z</dcterms:modified>
</cp:coreProperties>
</file>