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8FD7725-4ADB-499F-BAED-BD2119BF989A}">
  <a:tblStyle styleId="{08FD7725-4ADB-499F-BAED-BD2119BF989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91" d="100"/>
          <a:sy n="91" d="100"/>
        </p:scale>
        <p:origin x="3176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WORK | PREPARING A RESUME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238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SKILLS TRANSLATOR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5366338" y="1829730"/>
          <a:ext cx="1993525" cy="3291660"/>
        </p:xfrm>
        <a:graphic>
          <a:graphicData uri="http://schemas.openxmlformats.org/drawingml/2006/table">
            <a:tbl>
              <a:tblPr>
                <a:noFill/>
                <a:tableStyleId>{08FD7725-4ADB-499F-BAED-BD2119BF989A}</a:tableStyleId>
              </a:tblPr>
              <a:tblGrid>
                <a:gridCol w="199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5366338" y="5625500"/>
          <a:ext cx="1993525" cy="3291660"/>
        </p:xfrm>
        <a:graphic>
          <a:graphicData uri="http://schemas.openxmlformats.org/drawingml/2006/table">
            <a:tbl>
              <a:tblPr>
                <a:noFill/>
                <a:tableStyleId>{08FD7725-4ADB-499F-BAED-BD2119BF989A}</a:tableStyleId>
              </a:tblPr>
              <a:tblGrid>
                <a:gridCol w="199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3030263" y="1829730"/>
          <a:ext cx="1993525" cy="2468745"/>
        </p:xfrm>
        <a:graphic>
          <a:graphicData uri="http://schemas.openxmlformats.org/drawingml/2006/table">
            <a:tbl>
              <a:tblPr>
                <a:noFill/>
                <a:tableStyleId>{08FD7725-4ADB-499F-BAED-BD2119BF989A}</a:tableStyleId>
              </a:tblPr>
              <a:tblGrid>
                <a:gridCol w="199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5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3030250" y="6448418"/>
          <a:ext cx="1993525" cy="2468745"/>
        </p:xfrm>
        <a:graphic>
          <a:graphicData uri="http://schemas.openxmlformats.org/drawingml/2006/table">
            <a:tbl>
              <a:tblPr>
                <a:noFill/>
                <a:tableStyleId>{08FD7725-4ADB-499F-BAED-BD2119BF989A}</a:tableStyleId>
              </a:tblPr>
              <a:tblGrid>
                <a:gridCol w="199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694188" y="7271318"/>
          <a:ext cx="1993525" cy="1645830"/>
        </p:xfrm>
        <a:graphic>
          <a:graphicData uri="http://schemas.openxmlformats.org/drawingml/2006/table">
            <a:tbl>
              <a:tblPr>
                <a:noFill/>
                <a:tableStyleId>{08FD7725-4ADB-499F-BAED-BD2119BF989A}</a:tableStyleId>
              </a:tblPr>
              <a:tblGrid>
                <a:gridCol w="199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694188" y="1829718"/>
          <a:ext cx="1993525" cy="1645830"/>
        </p:xfrm>
        <a:graphic>
          <a:graphicData uri="http://schemas.openxmlformats.org/drawingml/2006/table">
            <a:tbl>
              <a:tblPr>
                <a:noFill/>
                <a:tableStyleId>{08FD7725-4ADB-499F-BAED-BD2119BF989A}</a:tableStyleId>
              </a:tblPr>
              <a:tblGrid>
                <a:gridCol w="199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5" name="Google Shape;65;p13"/>
          <p:cNvSpPr txBox="1"/>
          <p:nvPr/>
        </p:nvSpPr>
        <p:spPr>
          <a:xfrm>
            <a:off x="204925" y="4996025"/>
            <a:ext cx="60591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65760" lvl="0" indent="-226059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Fill in the small box with your experience or activity.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365760" lvl="0" indent="-226059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List the skills you use to accomplish that activity in the “Skills” box.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365760" lvl="0" indent="-226059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Those skills can be translated into the “Job Skills” box.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694350" y="1424025"/>
            <a:ext cx="20031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latin typeface="Lato"/>
                <a:ea typeface="Lato"/>
                <a:cs typeface="Lato"/>
                <a:sym typeface="Lato"/>
              </a:rPr>
              <a:t>EXPERIENCE/ACTIVITY</a:t>
            </a:r>
            <a:endParaRPr sz="1300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94212" y="9005300"/>
            <a:ext cx="2003238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latin typeface="Lato"/>
                <a:ea typeface="Lato"/>
                <a:cs typeface="Lato"/>
                <a:sym typeface="Lato"/>
              </a:rPr>
              <a:t>EXPERIENCE/ACTIVITY</a:t>
            </a:r>
            <a:endParaRPr sz="1300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030262" y="1424025"/>
            <a:ext cx="19935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Lato"/>
                <a:ea typeface="Lato"/>
                <a:cs typeface="Lato"/>
                <a:sym typeface="Lato"/>
              </a:rPr>
              <a:t>SKILLS</a:t>
            </a:r>
            <a:endParaRPr sz="13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030262" y="9005300"/>
            <a:ext cx="19935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Lato"/>
                <a:ea typeface="Lato"/>
                <a:cs typeface="Lato"/>
                <a:sym typeface="Lato"/>
              </a:rPr>
              <a:t>SKILLS</a:t>
            </a:r>
            <a:endParaRPr sz="13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366162" y="1424025"/>
            <a:ext cx="19935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Lato"/>
                <a:ea typeface="Lato"/>
                <a:cs typeface="Lato"/>
                <a:sym typeface="Lato"/>
              </a:rPr>
              <a:t>JOB SKILLS</a:t>
            </a:r>
            <a:endParaRPr sz="13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366312" y="9005300"/>
            <a:ext cx="19935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Lato"/>
                <a:ea typeface="Lato"/>
                <a:cs typeface="Lato"/>
                <a:sym typeface="Lato"/>
              </a:rPr>
              <a:t>JOB SKILLS</a:t>
            </a:r>
            <a:endParaRPr sz="13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697450" y="2375588"/>
            <a:ext cx="323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Lato"/>
                <a:ea typeface="Lato"/>
                <a:cs typeface="Lato"/>
                <a:sym typeface="Lato"/>
              </a:rPr>
              <a:t>&gt;</a:t>
            </a:r>
            <a:endParaRPr sz="24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697450" y="7817175"/>
            <a:ext cx="323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Lato"/>
                <a:ea typeface="Lato"/>
                <a:cs typeface="Lato"/>
                <a:sym typeface="Lato"/>
              </a:rPr>
              <a:t>&gt;</a:t>
            </a:r>
            <a:endParaRPr sz="24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033525" y="2375588"/>
            <a:ext cx="323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Lato"/>
                <a:ea typeface="Lato"/>
                <a:cs typeface="Lato"/>
                <a:sym typeface="Lato"/>
              </a:rPr>
              <a:t>=</a:t>
            </a:r>
            <a:endParaRPr sz="24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5023750" y="7817175"/>
            <a:ext cx="323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Lato"/>
                <a:ea typeface="Lato"/>
                <a:cs typeface="Lato"/>
                <a:sym typeface="Lato"/>
              </a:rPr>
              <a:t>=</a:t>
            </a:r>
            <a:endParaRPr sz="2400"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2022-09-22T20:26:44Z</dcterms:modified>
</cp:coreProperties>
</file>