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A1953B-EA46-472D-9A19-6641458358B2}">
  <a:tblStyle styleId="{CEA1953B-EA46-472D-9A19-6641458358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858900" y="8659775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WORKING TOWARD YOUR GOALS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888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JOB ANALYSIS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54450" y="1542375"/>
            <a:ext cx="631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Directions: Complete the chart below by writing the appropriate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information in each box.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551550" y="2280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{CEA1953B-EA46-472D-9A19-6641458358B2}</a:tableStyleId>
              </a:tblPr>
              <a:tblGrid>
                <a:gridCol w="1452250"/>
                <a:gridCol w="1093050"/>
                <a:gridCol w="1093050"/>
                <a:gridCol w="1093050"/>
                <a:gridCol w="1093050"/>
                <a:gridCol w="1093050"/>
              </a:tblGrid>
              <a:tr h="47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SKILLS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SCHOOL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SALARY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BENEFITS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CAREER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Job #1: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#2: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#3: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Job #4: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