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211D4F-8F9D-44B3-9F62-14537C8A39DA}">
  <a:tblStyle styleId="{C4211D4F-8F9D-44B3-9F62-14537C8A39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92605" y="291345"/>
            <a:ext cx="6026225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COLLEGE | DISCOVERING MONEY: SCHOLARSHIPS, GRANTS, AND LOANS</a:t>
            </a:r>
            <a:endParaRPr sz="105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625" y="7303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HERE’S THE MONEY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275" y="1611825"/>
          <a:ext cx="3749575" cy="304785"/>
        </p:xfrm>
        <a:graphic>
          <a:graphicData uri="http://schemas.openxmlformats.org/drawingml/2006/table">
            <a:tbl>
              <a:tblPr>
                <a:noFill/>
                <a:tableStyleId>{C4211D4F-8F9D-44B3-9F62-14537C8A39DA}</a:tableStyleId>
              </a:tblPr>
              <a:tblGrid>
                <a:gridCol w="131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Program name: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01100" y="2097905"/>
          <a:ext cx="6015450" cy="7224975"/>
        </p:xfrm>
        <a:graphic>
          <a:graphicData uri="http://schemas.openxmlformats.org/drawingml/2006/table">
            <a:tbl>
              <a:tblPr>
                <a:noFill/>
                <a:tableStyleId>{C4211D4F-8F9D-44B3-9F62-14537C8A39DA}</a:tableStyleId>
              </a:tblPr>
              <a:tblGrid>
                <a:gridCol w="153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Program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description: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What you must be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to be eligible: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What you must do while in school: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Loan or grant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amount or limit: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Repayment begins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as follows: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How to apply: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When to apply: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1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2022-08-28T17:35:43Z</dcterms:modified>
</cp:coreProperties>
</file>