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57DBF1B-2C9B-4E42-AAE8-1CB9C99AC4EC}">
  <a:tblStyle styleId="{C57DBF1B-2C9B-4E42-AAE8-1CB9C99AC4E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710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892605" y="271365"/>
            <a:ext cx="6026225" cy="346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 GAME PLAN FOR COLLEGE | APPLYING TO COLLEGES, UNIVERSITIES, AND TECH SCHOOLS</a:t>
            </a:r>
            <a:endParaRPr sz="105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625" y="7303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TOPIC BRAINSTORMING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52500" y="2212875"/>
          <a:ext cx="5867400" cy="6230250"/>
        </p:xfrm>
        <a:graphic>
          <a:graphicData uri="http://schemas.openxmlformats.org/drawingml/2006/table">
            <a:tbl>
              <a:tblPr>
                <a:noFill/>
                <a:tableStyleId>{C57DBF1B-2C9B-4E42-AAE8-1CB9C99AC4EC}</a:tableStyleId>
              </a:tblPr>
              <a:tblGrid>
                <a:gridCol w="195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8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PERSONAL</a:t>
                      </a:r>
                      <a:endParaRPr sz="13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RELATIONSHIPS AND </a:t>
                      </a:r>
                      <a:endParaRPr sz="13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INFLUENCES</a:t>
                      </a:r>
                      <a:endParaRPr sz="13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LIFE EXPERIENCES</a:t>
                      </a:r>
                      <a:endParaRPr sz="13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3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PERSONAL QUALITIES</a:t>
                      </a:r>
                      <a:endParaRPr sz="13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8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8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8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8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8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0" name="Google Shape;60;p13"/>
          <p:cNvSpPr txBox="1"/>
          <p:nvPr/>
        </p:nvSpPr>
        <p:spPr>
          <a:xfrm>
            <a:off x="956200" y="1700925"/>
            <a:ext cx="2344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Write one idea in each box.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2022-08-28T17:35:17Z</dcterms:modified>
</cp:coreProperties>
</file>