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B92D392-20FF-47D8-9DCB-DE560A9A5AA8}">
  <a:tblStyle styleId="{BB92D392-20FF-47D8-9DCB-DE560A9A5A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840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NARROWING THE FIELD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578457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COLLEGES, UNIVERSITIES, AND TECH SCHOOLS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58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2610400"/>
                <a:gridCol w="2717800"/>
                <a:gridCol w="2717800"/>
              </a:tblGrid>
              <a:tr h="31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College A: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College B: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College C: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231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1528950"/>
                <a:gridCol w="1081450"/>
                <a:gridCol w="1500650"/>
                <a:gridCol w="1217150"/>
                <a:gridCol w="1497825"/>
                <a:gridCol w="1219975"/>
              </a:tblGrid>
              <a:tr h="409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Tuition (per credit):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Tuition (per credit):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Tuition (per credit):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Cost of degree: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Cost of degree: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 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Cost of degree: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310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{BB92D392-20FF-47D8-9DCB-DE560A9A5AA8}</a:tableStyleId>
              </a:tblPr>
              <a:tblGrid>
                <a:gridCol w="2610400"/>
                <a:gridCol w="2717800"/>
                <a:gridCol w="2717800"/>
              </a:tblGrid>
              <a:tr h="129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Location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Location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Location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Requirements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Requirements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Requirements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92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Information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Information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Information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