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98BD2C3-F3D9-4065-A7F9-9DFEE22AA0DE}">
  <a:tblStyle styleId="{F98BD2C3-F3D9-4065-A7F9-9DFEE22AA0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THREE SKILL GROUPS, MANY OCCUPATIONS</a:t>
            </a:r>
            <a:endParaRPr sz="27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24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682000"/>
                <a:gridCol w="2682000"/>
                <a:gridCol w="2682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A. 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People (or Animals)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B. Things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C. 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Information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/>
              </a:tblGrid>
              <a:tr h="231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6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3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118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82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h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elping or 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caring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for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entertaining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teaching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coaching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3600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/>
              </a:tblGrid>
              <a:tr h="175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3800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82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repairing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perating vehicles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 tools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orking with nature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6282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482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82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planning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creating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organizing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18150" y="379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682000"/>
                <a:gridCol w="2682000"/>
                <a:gridCol w="2682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Occupations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Occupations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Occupations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918150" y="4188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/>
              </a:tblGrid>
              <a:tr h="289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3600150" y="418107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/>
              </a:tblGrid>
              <a:tr h="289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6283492" y="41892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/>
              </a:tblGrid>
              <a:tr h="289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3788200" y="417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953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Google Shape;71;p13"/>
          <p:cNvGraphicFramePr/>
          <p:nvPr/>
        </p:nvGraphicFramePr>
        <p:xfrm>
          <a:off x="1104858" y="417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953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2" name="Google Shape;72;p13"/>
          <p:cNvGraphicFramePr/>
          <p:nvPr/>
        </p:nvGraphicFramePr>
        <p:xfrm>
          <a:off x="6463371" y="417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5007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918150" y="600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682000"/>
                <a:gridCol w="2683350"/>
                <a:gridCol w="2680650"/>
              </a:tblGrid>
              <a:tr h="978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