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93A5468-0B3D-49F0-9373-E3A5372D1D8A}">
  <a:tblStyle styleId="{C93A5468-0B3D-49F0-9373-E3A5372D1D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REAL TIME TALLY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ASSESSING YOUR TALENTS AND INTERESTS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025" y="1202475"/>
            <a:ext cx="804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There are 168 hours in the week.  Here is how I spend my time: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025" y="1571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864775"/>
                <a:gridCol w="3015500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sleeping: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025" y="18460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766950"/>
                <a:gridCol w="31133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school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918025" y="21203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731425"/>
                <a:gridCol w="3148850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eating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918025" y="23946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1152525"/>
                <a:gridCol w="2727750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watching TV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918025" y="26689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1675150"/>
                <a:gridCol w="22051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alking on the phone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5083750" y="15717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388027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ther activities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3160050" y="310454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3880275"/>
              </a:tblGrid>
              <a:tr h="258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Top Five Favorite Activities: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957013" y="536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1164775"/>
                <a:gridCol w="1164775"/>
                <a:gridCol w="1164775"/>
                <a:gridCol w="1271000"/>
                <a:gridCol w="1058550"/>
                <a:gridCol w="1164775"/>
                <a:gridCol w="11647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Athletic, Body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Mathematical</a:t>
                      </a: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, Logical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Linguistic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Athletic, Body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Mathematical, Logical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Linguistic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Athletic, Body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Mathematical, Logical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Linguistic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8" name="Google Shape;68;p13"/>
          <p:cNvSpPr txBox="1"/>
          <p:nvPr/>
        </p:nvSpPr>
        <p:spPr>
          <a:xfrm>
            <a:off x="918150" y="4812963"/>
            <a:ext cx="8105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LEARNING STYLES</a:t>
            </a:r>
            <a:r>
              <a:rPr lang="en" sz="1200">
                <a:latin typeface="Lato"/>
                <a:ea typeface="Lato"/>
                <a:cs typeface="Lato"/>
                <a:sym typeface="Lato"/>
              </a:rPr>
              <a:t> (To the teacher: Save for Part 3.)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Cut out each learning style. Tape them to the bottom of the appropriate skill category on the “Skills” activity sheet.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