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772400" cx="10058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582FDE0-3B30-48A2-9DB7-DE7EA6F59791}">
  <a:tblStyle styleId="{4582FDE0-3B30-48A2-9DB7-DE7EA6F597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684013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REAL TIME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GAME PLAN FOR COLLEGE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ASSESSING YOUR TALENTS AND INTERESTS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775125" y="18283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{4582FDE0-3B30-48A2-9DB7-DE7EA6F59791}</a:tableStyleId>
              </a:tblPr>
              <a:tblGrid>
                <a:gridCol w="1235875"/>
                <a:gridCol w="1235875"/>
                <a:gridCol w="1235875"/>
                <a:gridCol w="1235875"/>
                <a:gridCol w="1235875"/>
                <a:gridCol w="1235875"/>
                <a:gridCol w="1235875"/>
              </a:tblGrid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DAY: 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DAY: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DAY: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DAY: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DAY: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DAY: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DAY: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775125" y="1305150"/>
            <a:ext cx="8651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Lato"/>
                <a:ea typeface="Lato"/>
                <a:cs typeface="Lato"/>
                <a:sym typeface="Lato"/>
              </a:rPr>
              <a:t>For one week, record the amount of time you spend on each activity you do. Write in after-school or part-time jobs, sports or other hobbies, chores, reading for pleasure, talking on the phone, dates, and so on.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775113" y="219408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{4582FDE0-3B30-48A2-9DB7-DE7EA6F59791}</a:tableStyleId>
              </a:tblPr>
              <a:tblGrid>
                <a:gridCol w="1235875"/>
                <a:gridCol w="1235875"/>
                <a:gridCol w="1235875"/>
                <a:gridCol w="1235875"/>
                <a:gridCol w="1235875"/>
                <a:gridCol w="1235875"/>
                <a:gridCol w="1235900"/>
              </a:tblGrid>
              <a:tr h="876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morning: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morning: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morning: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morning: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orning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morning: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morning: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0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1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