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61F0A3-E562-458C-AC87-161C878DCCCA}">
  <a:tblStyle styleId="{0661F0A3-E562-458C-AC87-161C878DCC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798975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LEARNING STYLES SUMMARY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85350" y="798975"/>
            <a:ext cx="67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SKILLS FOR SCHOOL AND BEYOND | IDENTIFYING YOUR LEARNING STYLE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57013" y="172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{0661F0A3-E562-458C-AC87-161C878DCCCA}</a:tableStyleId>
              </a:tblPr>
              <a:tblGrid>
                <a:gridCol w="1164775"/>
                <a:gridCol w="1164775"/>
                <a:gridCol w="1164775"/>
                <a:gridCol w="1164775"/>
                <a:gridCol w="1164775"/>
                <a:gridCol w="1164775"/>
                <a:gridCol w="1164775"/>
              </a:tblGrid>
              <a:tr h="46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Bodily - Kinesthetic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Spatial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Logical - </a:t>
                      </a: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57100" y="226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{0661F0A3-E562-458C-AC87-161C878DCCCA}</a:tableStyleId>
              </a:tblPr>
              <a:tblGrid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  <a:gridCol w="582375"/>
              </a:tblGrid>
              <a:tr h="678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6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7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14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12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10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8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9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13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11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22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15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24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18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16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19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17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31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26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27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21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20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25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23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35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30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34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28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32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33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29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5400000">
            <a:off x="-833475" y="4317450"/>
            <a:ext cx="2966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Question Number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