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F061950-AD29-43AC-9BE8-CA6543CBF3D1}">
  <a:tblStyle styleId="{8F061950-AD29-43AC-9BE8-CA6543CBF3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883200" y="267000"/>
            <a:ext cx="6051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MANAGING STRESS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5343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STRESSFUL SITUATIONS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860700" y="1786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{8F061950-AD29-43AC-9BE8-CA6543CBF3D1}</a:tableStyleId>
              </a:tblPr>
              <a:tblGrid>
                <a:gridCol w="3025500"/>
                <a:gridCol w="3025500"/>
              </a:tblGrid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