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BCC98F-00A2-4F93-8EB0-CD3E711029B3}">
  <a:tblStyle styleId="{7EBCC98F-00A2-4F93-8EB0-CD3E711029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MANAGING STRESS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53100" y="73273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STRESS OR NOT?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53100" y="1343600"/>
            <a:ext cx="59811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The following dialogue has three roles:</a:t>
            </a:r>
            <a:endParaRPr sz="1300" b="1"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Teacher</a:t>
            </a:r>
            <a:endParaRPr sz="1300" b="1"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Eddie</a:t>
            </a:r>
            <a:endParaRPr sz="1300" b="1">
              <a:latin typeface="Lato"/>
              <a:ea typeface="Lato"/>
              <a:cs typeface="Lato"/>
              <a:sym typeface="Lato"/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Lato"/>
              <a:buChar char="●"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Dominique</a:t>
            </a:r>
            <a:endParaRPr sz="13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latin typeface="Lato"/>
                <a:ea typeface="Lato"/>
                <a:cs typeface="Lato"/>
                <a:sym typeface="Lato"/>
              </a:rPr>
              <a:t>Practice the dialogue several times before performing it in front of the class.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53100" y="2929100"/>
            <a:ext cx="59811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>
                <a:latin typeface="Lato"/>
                <a:ea typeface="Lato"/>
                <a:cs typeface="Lato"/>
                <a:sym typeface="Lato"/>
              </a:rPr>
              <a:t>For about 30 seconds, the two students sit at desks at the front of the room. Eddie shuffles frantically through papers, trying to cram for a history test. Dominique sits calmly and looks relaxed, perhaps reading a book. The teacher enters the room and walks over to his desk in the corner, talking as he walks.</a:t>
            </a:r>
            <a:endParaRPr sz="1300" i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503000059"/>
              </p:ext>
            </p:extLst>
          </p:nvPr>
        </p:nvGraphicFramePr>
        <p:xfrm>
          <a:off x="952500" y="3924100"/>
          <a:ext cx="5867400" cy="5028990"/>
        </p:xfrm>
        <a:graphic>
          <a:graphicData uri="http://schemas.openxmlformats.org/drawingml/2006/table">
            <a:tbl>
              <a:tblPr>
                <a:noFill/>
                <a:tableStyleId>{7EBCC98F-00A2-4F93-8EB0-CD3E711029B3}</a:tableStyleId>
              </a:tblPr>
              <a:tblGrid>
                <a:gridCol w="1312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5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TEACHER: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Okay, class, it’s time for your history test. I need you to clear everything off your desks.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Lato"/>
                          <a:ea typeface="Lato"/>
                          <a:cs typeface="Lato"/>
                          <a:sym typeface="Lato"/>
                        </a:rPr>
                        <a:t>EDDIE:</a:t>
                      </a:r>
                      <a:endParaRPr sz="13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(still shuffling, to himself) One more time…Okay, who was president during the Great Depression?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TEACHER: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Eddie, did you hear me? It’s time for the test. Please clear everything off your desk. (Teacher begins organizing some papers.)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  <a:endParaRPr sz="13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(to Eddie) Hey, what are you so worried about? This thing is going to be a breeze!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EDDIE: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What do you mean it’s going to be a breeze? I need at least a B in this class to be eligible to play this year, and if I don’t do well on this test, I’m never going to get it.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Well, I need to get a good grade in this class, too. This is an         important requirement for the college I want to get into. But you don’t see me freaking out over it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TEACHER: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(returning attention to students) Class, I can’t begin the test until your desks are clear.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DOMINIQUE: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(to Eddie) C’mon! I want to get started!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53100" y="8953100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i="1">
                <a:latin typeface="Lato"/>
                <a:ea typeface="Lato"/>
                <a:cs typeface="Lato"/>
                <a:sym typeface="Lato"/>
              </a:rPr>
              <a:t>Eddie looks up with an expression of panic.</a:t>
            </a:r>
            <a:endParaRPr sz="1300" i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2022-09-22T20:08:43Z</dcterms:modified>
</cp:coreProperties>
</file>