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1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703120" y="286455"/>
            <a:ext cx="6406175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 | WRITING REPORTS &amp; PRESENTING TO AN AUDIENCE</a:t>
            </a:r>
            <a:endParaRPr sz="11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962563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COUNT THE LETTER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932450" y="1884800"/>
            <a:ext cx="3907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Read the following paragraph and count the 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number of times the letter “f” appears.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95650" y="2997300"/>
            <a:ext cx="5981100" cy="29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 b="1">
                <a:latin typeface="Lato"/>
                <a:ea typeface="Lato"/>
                <a:cs typeface="Lato"/>
                <a:sym typeface="Lato"/>
              </a:rPr>
              <a:t>The sheriff of Fargo, North Dakota, recently </a:t>
            </a:r>
            <a:endParaRPr sz="21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 b="1">
                <a:latin typeface="Lato"/>
                <a:ea typeface="Lato"/>
                <a:cs typeface="Lato"/>
                <a:sym typeface="Lato"/>
              </a:rPr>
              <a:t>found a large bag of five dollar bills.  </a:t>
            </a:r>
            <a:endParaRPr sz="21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 b="1">
                <a:latin typeface="Lato"/>
                <a:ea typeface="Lato"/>
                <a:cs typeface="Lato"/>
                <a:sym typeface="Lato"/>
              </a:rPr>
              <a:t>He’s not sure how many fives there are </a:t>
            </a:r>
            <a:endParaRPr sz="21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 b="1">
                <a:latin typeface="Lato"/>
                <a:ea typeface="Lato"/>
                <a:cs typeface="Lato"/>
                <a:sym typeface="Lato"/>
              </a:rPr>
              <a:t>in the bag, but he is going to assign some of </a:t>
            </a:r>
            <a:endParaRPr sz="21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 b="1">
                <a:latin typeface="Lato"/>
                <a:ea typeface="Lato"/>
                <a:cs typeface="Lato"/>
                <a:sym typeface="Lato"/>
              </a:rPr>
              <a:t>Fargo’s most fearless investigators to </a:t>
            </a:r>
            <a:endParaRPr sz="21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 b="1">
                <a:latin typeface="Lato"/>
                <a:ea typeface="Lato"/>
                <a:cs typeface="Lato"/>
                <a:sym typeface="Lato"/>
              </a:rPr>
              <a:t>look into the incident.</a:t>
            </a:r>
            <a:endParaRPr sz="2100"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2022-08-28T17:31:08Z</dcterms:modified>
</cp:coreProperties>
</file>