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95F5CA-61C5-49FA-A6CE-65F4FDBC499D}">
  <a:tblStyle styleId="{4795F5CA-61C5-49FA-A6CE-65F4FDBC49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690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 | READING, LISTENING, AND NOTE TAKING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775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ACTIVE NOTE TAKING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75000" y="1779800"/>
          <a:ext cx="5867400" cy="1554390"/>
        </p:xfrm>
        <a:graphic>
          <a:graphicData uri="http://schemas.openxmlformats.org/drawingml/2006/table">
            <a:tbl>
              <a:tblPr>
                <a:noFill/>
                <a:tableStyleId>{4795F5CA-61C5-49FA-A6CE-65F4FDBC499D}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952500" y="1498525"/>
            <a:ext cx="39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" lvl="0" indent="-12192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 What do I know about this topic?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975000" y="3684800"/>
          <a:ext cx="5867400" cy="1554390"/>
        </p:xfrm>
        <a:graphic>
          <a:graphicData uri="http://schemas.openxmlformats.org/drawingml/2006/table">
            <a:tbl>
              <a:tblPr>
                <a:noFill/>
                <a:tableStyleId>{4795F5CA-61C5-49FA-A6CE-65F4FDBC499D}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52500" y="3403525"/>
            <a:ext cx="39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" lvl="0" indent="-12192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 startAt="2"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 What do I want to know about this topic?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75000" y="5589800"/>
          <a:ext cx="5867400" cy="1554390"/>
        </p:xfrm>
        <a:graphic>
          <a:graphicData uri="http://schemas.openxmlformats.org/drawingml/2006/table">
            <a:tbl>
              <a:tblPr>
                <a:noFill/>
                <a:tableStyleId>{4795F5CA-61C5-49FA-A6CE-65F4FDBC499D}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52500" y="5308525"/>
            <a:ext cx="39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" lvl="0" indent="-12192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 startAt="3"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 How will I find out what I want to know?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5" name="Google Shape;65;p13"/>
          <p:cNvGraphicFramePr/>
          <p:nvPr/>
        </p:nvGraphicFramePr>
        <p:xfrm>
          <a:off x="975000" y="7494800"/>
          <a:ext cx="5867400" cy="1554390"/>
        </p:xfrm>
        <a:graphic>
          <a:graphicData uri="http://schemas.openxmlformats.org/drawingml/2006/table">
            <a:tbl>
              <a:tblPr>
                <a:noFill/>
                <a:tableStyleId>{4795F5CA-61C5-49FA-A6CE-65F4FDBC499D}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6" name="Google Shape;66;p13"/>
          <p:cNvSpPr txBox="1"/>
          <p:nvPr/>
        </p:nvSpPr>
        <p:spPr>
          <a:xfrm>
            <a:off x="952500" y="7213525"/>
            <a:ext cx="39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" lvl="0" indent="-12192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 startAt="4"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 Focus on the important details.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2022-08-28T17:30:24Z</dcterms:modified>
</cp:coreProperties>
</file>