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08ECB40-0BA2-44D6-882D-E786584730AF}">
  <a:tblStyle styleId="{908ECB40-0BA2-44D6-882D-E786584730A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37950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SKILLS FOR SCHOOL AND BEYOND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MANAGING YOUR TIME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660850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TERM PLANNER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781875" y="1361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{908ECB40-0BA2-44D6-882D-E786584730AF}</a:tableStyleId>
              </a:tblPr>
              <a:tblGrid>
                <a:gridCol w="621825"/>
                <a:gridCol w="2594500"/>
              </a:tblGrid>
              <a:tr h="27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DATE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MONTH: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781875" y="2677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{908ECB40-0BA2-44D6-882D-E786584730AF}</a:tableStyleId>
              </a:tblPr>
              <a:tblGrid>
                <a:gridCol w="621825"/>
                <a:gridCol w="2594500"/>
              </a:tblGrid>
              <a:tr h="27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DATE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MONTH: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781875" y="39885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{908ECB40-0BA2-44D6-882D-E786584730AF}</a:tableStyleId>
              </a:tblPr>
              <a:tblGrid>
                <a:gridCol w="621825"/>
                <a:gridCol w="2594500"/>
              </a:tblGrid>
              <a:tr h="27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DATE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MONTH: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781875" y="530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{908ECB40-0BA2-44D6-882D-E786584730AF}</a:tableStyleId>
              </a:tblPr>
              <a:tblGrid>
                <a:gridCol w="621825"/>
                <a:gridCol w="2594500"/>
              </a:tblGrid>
              <a:tr h="27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DATE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MONTH: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781875" y="6623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{908ECB40-0BA2-44D6-882D-E786584730AF}</a:tableStyleId>
              </a:tblPr>
              <a:tblGrid>
                <a:gridCol w="621825"/>
                <a:gridCol w="2594500"/>
              </a:tblGrid>
              <a:tr h="27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DATE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MONTH: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781875" y="7942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{908ECB40-0BA2-44D6-882D-E786584730AF}</a:tableStyleId>
              </a:tblPr>
              <a:tblGrid>
                <a:gridCol w="621825"/>
                <a:gridCol w="2594500"/>
              </a:tblGrid>
              <a:tr h="27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DATE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MONTH: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3982275" y="1361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{908ECB40-0BA2-44D6-882D-E786584730AF}</a:tableStyleId>
              </a:tblPr>
              <a:tblGrid>
                <a:gridCol w="621825"/>
                <a:gridCol w="2594500"/>
              </a:tblGrid>
              <a:tr h="27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DATE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MONTH: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6" name="Google Shape;66;p13"/>
          <p:cNvGraphicFramePr/>
          <p:nvPr/>
        </p:nvGraphicFramePr>
        <p:xfrm>
          <a:off x="3982275" y="2677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{908ECB40-0BA2-44D6-882D-E786584730AF}</a:tableStyleId>
              </a:tblPr>
              <a:tblGrid>
                <a:gridCol w="621825"/>
                <a:gridCol w="2594500"/>
              </a:tblGrid>
              <a:tr h="27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DATE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MONTH: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7" name="Google Shape;67;p13"/>
          <p:cNvGraphicFramePr/>
          <p:nvPr/>
        </p:nvGraphicFramePr>
        <p:xfrm>
          <a:off x="3982275" y="39885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{908ECB40-0BA2-44D6-882D-E786584730AF}</a:tableStyleId>
              </a:tblPr>
              <a:tblGrid>
                <a:gridCol w="621825"/>
                <a:gridCol w="2594500"/>
              </a:tblGrid>
              <a:tr h="27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DATE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MONTH: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8" name="Google Shape;68;p13"/>
          <p:cNvGraphicFramePr/>
          <p:nvPr/>
        </p:nvGraphicFramePr>
        <p:xfrm>
          <a:off x="3982275" y="530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{908ECB40-0BA2-44D6-882D-E786584730AF}</a:tableStyleId>
              </a:tblPr>
              <a:tblGrid>
                <a:gridCol w="621825"/>
                <a:gridCol w="2594500"/>
              </a:tblGrid>
              <a:tr h="27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DATE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MONTH: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9" name="Google Shape;69;p13"/>
          <p:cNvGraphicFramePr/>
          <p:nvPr/>
        </p:nvGraphicFramePr>
        <p:xfrm>
          <a:off x="3982275" y="6623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{908ECB40-0BA2-44D6-882D-E786584730AF}</a:tableStyleId>
              </a:tblPr>
              <a:tblGrid>
                <a:gridCol w="621825"/>
                <a:gridCol w="2594500"/>
              </a:tblGrid>
              <a:tr h="27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DATE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MONTH: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0" name="Google Shape;70;p13"/>
          <p:cNvGraphicFramePr/>
          <p:nvPr/>
        </p:nvGraphicFramePr>
        <p:xfrm>
          <a:off x="3982275" y="7942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{908ECB40-0BA2-44D6-882D-E786584730AF}</a:tableStyleId>
              </a:tblPr>
              <a:tblGrid>
                <a:gridCol w="621825"/>
                <a:gridCol w="2594500"/>
              </a:tblGrid>
              <a:tr h="27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DATE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MONTH: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