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985EAB4-F692-4BFA-8932-311EA8A2CFDA}">
  <a:tblStyle styleId="{B985EAB4-F692-4BFA-8932-311EA8A2CF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IDENTIFYING YOUR LEARNING STYLE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PROJECT ASSIGNMENT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5981100" cy="9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CLASS:  U.S. HISTORY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Topic: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 The events that preceded the Revolutionary War (e.g., the Boston Tea Party, the Stamp Act, the Boston Massacre, Paul Revere’s ride).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2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5981100"/>
              </a:tblGrid>
              <a:tr h="32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18150" y="3798525"/>
            <a:ext cx="59811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Assignment: 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Create a plan for a presentation about one of the key events that preceded the Revolutionary War.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839357" y="446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1939125"/>
              </a:tblGrid>
              <a:tr h="3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Tasks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Make Posters</a:t>
                      </a:r>
                      <a:endParaRPr b="1"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2922613" y="446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1939125"/>
              </a:tblGrid>
              <a:tr h="3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 Be Completed By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Lamar Ling</a:t>
                      </a:r>
                      <a:endParaRPr b="1"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5038925" y="446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1939125"/>
              </a:tblGrid>
              <a:tr h="3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Preferred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Learning Style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 Spatial</a:t>
                      </a:r>
                      <a:endParaRPr b="1"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