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118BDB8-77E0-4064-80D6-A82E70D0807D}">
  <a:tblStyle styleId="{1118BDB8-77E0-4064-80D6-A82E70D0807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RESOLVING CONFLICTS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MANAGING ANGER IN CONFLICT SITUATIONS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SAID…I MEANT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842050"/>
            <a:ext cx="5981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Brenda and Maria are yelling at each other…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18150" y="2211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{1118BDB8-77E0-4064-80D6-A82E70D0807D}</a:tableStyleId>
              </a:tblPr>
              <a:tblGrid>
                <a:gridCol w="932125"/>
                <a:gridCol w="5507350"/>
              </a:tblGrid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“I went to the store because I had to buy milk for Shante.”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MARIA: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“I can’t believe you did that! You’re so stupid, leaving my baby sister by herself!”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“...but I asked Jeremy to watch her while I was out.”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MARIA: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“I don’t even know why I trusted you to watch her anyway!”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“Fine! Take care of your own baby sister!”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61" name="Google Shape;61;p13"/>
          <p:cNvCxnSpPr/>
          <p:nvPr/>
        </p:nvCxnSpPr>
        <p:spPr>
          <a:xfrm>
            <a:off x="875825" y="4643650"/>
            <a:ext cx="60660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 txBox="1"/>
          <p:nvPr/>
        </p:nvSpPr>
        <p:spPr>
          <a:xfrm>
            <a:off x="918150" y="4966250"/>
            <a:ext cx="5981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They meant…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918150" y="5335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{1118BDB8-77E0-4064-80D6-A82E70D0807D}</a:tableStyleId>
              </a:tblPr>
              <a:tblGrid>
                <a:gridCol w="932125"/>
                <a:gridCol w="5507350"/>
              </a:tblGrid>
              <a:tr h="54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“I went to the store because I had to buy milk for Shante.”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 was worried because there wasn’t any milk in the house for the baby.</a:t>
                      </a:r>
                      <a:endParaRPr i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MARIA: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“I can’t believe you did that! You’re so stupid, leaving my baby sister by herself!”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It’s so dangerous to leave a baby alone! I’m terrified that something could have happened to her!</a:t>
                      </a:r>
                      <a:endParaRPr i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“...but I asked Jeremy to watch her while I was out.”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I’m stupid? What kind of sister takes care of her baby sister but doesn’t have milk</a:t>
                      </a:r>
                      <a:endParaRPr i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 the house?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MARIA: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“I don’t even know why I trusted you to watch her anyway!”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 had doubts about leaving Shante with her anyway. I remember the time she let </a:t>
                      </a:r>
                      <a:endParaRPr i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her cry in the crib. I never said anything, but I was really annoyed.</a:t>
                      </a:r>
                      <a:endParaRPr i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“Fine! Take care of your own baby sister!”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And I was only doing her a favor! Forget it. I’ll never help her out again.</a:t>
                      </a:r>
                      <a:endParaRPr i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