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710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SETTING AND ACHIEVING GOALS | IDENTIFYING GOALS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36575" y="7170125"/>
            <a:ext cx="2133000" cy="17469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1718025" y="5908975"/>
            <a:ext cx="2133000" cy="17469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2445425" y="4714913"/>
            <a:ext cx="2133000" cy="17469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2534725" y="4638700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3170750" y="3519338"/>
            <a:ext cx="2133000" cy="17469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269225" y="3445225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3962400" y="2259700"/>
            <a:ext cx="2133000" cy="17469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4042500" y="2183500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4691750" y="1053500"/>
            <a:ext cx="2133000" cy="17469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 rot="-2993225">
            <a:off x="216659" y="2380843"/>
            <a:ext cx="3916833" cy="156365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4615550" y="5776300"/>
            <a:ext cx="31995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+mj-lt"/>
              <a:buAutoNum type="arabicPeriod"/>
            </a:pPr>
            <a:r>
              <a:rPr lang="en" sz="150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Write one of your long term goals in the top box.</a:t>
            </a:r>
            <a:endParaRPr sz="15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+mj-lt"/>
              <a:buAutoNum type="arabicPeriod"/>
            </a:pPr>
            <a:r>
              <a:rPr lang="en" sz="150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Think about the steps you need to take before you can achieve this goal. List the steps on the back of this activity sheet; then number them in the order in which they should be done.</a:t>
            </a:r>
            <a:endParaRPr sz="15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8001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sz="15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7625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+mj-lt"/>
              <a:buAutoNum type="arabicPeriod"/>
            </a:pPr>
            <a:r>
              <a:rPr lang="en" sz="150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Fill in the boxes with the stepping-stone goals that will help you reach your goal.</a:t>
            </a:r>
            <a:endParaRPr sz="15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3" name="Google Shape;73;p13"/>
          <p:cNvSpPr txBox="1"/>
          <p:nvPr/>
        </p:nvSpPr>
        <p:spPr>
          <a:xfrm rot="-2994592">
            <a:off x="622540" y="3066147"/>
            <a:ext cx="2761060" cy="616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ON YOUR WAY</a:t>
            </a:r>
            <a:endParaRPr sz="28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4778050" y="977300"/>
            <a:ext cx="2133000" cy="1746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4937250" y="1158475"/>
            <a:ext cx="18876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LONG-TERM GOAL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017150" y="1678660"/>
            <a:ext cx="1654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2022-08-28T17:24:42Z</dcterms:modified>
</cp:coreProperties>
</file>