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796BD7F-2749-4B4A-A872-FC581CC51C9A}">
  <a:tblStyle styleId="{D796BD7F-2749-4B4A-A872-FC581CC51C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SETTING AND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ACHIEVING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GOALS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LEARNING TO BE ASSERTIVE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17750" y="684450"/>
            <a:ext cx="5781900" cy="14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DEVELOPING ASSERTIVENESS SKILLS</a:t>
            </a:r>
            <a:endParaRPr sz="3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ACTION PLAN</a:t>
            </a:r>
            <a:endParaRPr sz="3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093325" y="21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{D796BD7F-2749-4B4A-A872-FC581CC51C9A}</a:tableStyleId>
              </a:tblPr>
              <a:tblGrid>
                <a:gridCol w="5867400"/>
              </a:tblGrid>
              <a:tr h="19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Goals: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1093325" y="2723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{D796BD7F-2749-4B4A-A872-FC581CC51C9A}</a:tableStyleId>
              </a:tblPr>
              <a:tblGrid>
                <a:gridCol w="5867400"/>
              </a:tblGrid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Personal Action Plan to Achieve Goal: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093325" y="6083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{D796BD7F-2749-4B4A-A872-FC581CC51C9A}</a:tableStyleId>
              </a:tblPr>
              <a:tblGrid>
                <a:gridCol w="5867400"/>
              </a:tblGrid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Time Frame for Action Plan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