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49D3104-B3B0-41DA-8E6E-E7019017EEC1}">
  <a:tblStyle styleId="{B49D3104-B3B0-41DA-8E6E-E7019017EEC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SETTING AND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ACHIEVING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GOALS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LEARNING TO BE ASSERTIVE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017750" y="752975"/>
            <a:ext cx="5781900" cy="14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DEVELOPING ASSERTIVENESS SKILLS</a:t>
            </a:r>
            <a:endParaRPr sz="32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500"/>
              </a:spcBef>
              <a:spcAft>
                <a:spcPts val="0"/>
              </a:spcAft>
              <a:buNone/>
            </a:pPr>
            <a:r>
              <a:rPr lang="en" sz="14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PERSONAL </a:t>
            </a:r>
            <a:r>
              <a:rPr lang="en" sz="14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CHARACTERISTICS</a:t>
            </a:r>
            <a:endParaRPr sz="32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52500" y="2357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{B49D3104-B3B0-41DA-8E6E-E7019017EEC1}</a:tableStyleId>
              </a:tblPr>
              <a:tblGrid>
                <a:gridCol w="2933700"/>
                <a:gridCol w="2933700"/>
              </a:tblGrid>
              <a:tr h="304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STRENGTHS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WEAKNESSES</a:t>
                      </a:r>
                      <a:endParaRPr b="1"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32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