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B6877AF-DFDF-4124-A7EC-F6D4020D5F0B}">
  <a:tblStyle styleId="{8B6877AF-DFDF-4124-A7EC-F6D4020D5F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MAKING AND EVALUATING DECISIONS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EVALUATING FALLOUT SHELTER DECISIONS</a:t>
            </a:r>
            <a:endParaRPr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017250"/>
            <a:ext cx="5981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Directions: Using a scale of 1 to 5, with 1 being extremely poor and 5 being outstanding, evaluate the work done in the fallout shelter simulation.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275" y="2730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{8B6877AF-DFDF-4124-A7EC-F6D4020D5F0B}</a:tableStyleId>
              </a:tblPr>
              <a:tblGrid>
                <a:gridCol w="1495275"/>
                <a:gridCol w="1495275"/>
                <a:gridCol w="1495275"/>
                <a:gridCol w="1495275"/>
              </a:tblGrid>
              <a:tr h="364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Group Members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Score for the Decision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Score for the Justification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Comments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