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9B05D3F-8EA8-4CD0-ADB3-AE5F411AE7EA}">
  <a:tblStyle styleId="{D9B05D3F-8EA8-4CD0-ADB3-AE5F411AE7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EXPLORING ALTERNATIVES AND CONSIDERING CONSEQUENCES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GIFT</a:t>
            </a:r>
            <a:endParaRPr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39950"/>
            <a:ext cx="59811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You have just won $2,000. You’ve wanted to buy a used car that a neighbor is selling. The last time you asked, the owner said she would sell the car for $1,995. You know what money you have saved and what you earn weekly. 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On the chart, list the positives and negatives of buying the car. 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699863" y="291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{D9B05D3F-8EA8-4CD0-ADB3-AE5F411AE7EA}</a:tableStyleId>
              </a:tblPr>
              <a:tblGrid>
                <a:gridCol w="1693350"/>
                <a:gridCol w="2500000"/>
                <a:gridCol w="2224325"/>
              </a:tblGrid>
              <a:tr h="33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Positive Consequences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Negative Consequences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24675">
                <a:tc>
                  <a:txBody>
                    <a:bodyPr/>
                    <a:lstStyle/>
                    <a:p>
                      <a:pPr indent="-189483" lvl="0" marL="237743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b="1" lang="en"/>
                        <a:t>Expected Consequences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675">
                <a:tc>
                  <a:txBody>
                    <a:bodyPr/>
                    <a:lstStyle/>
                    <a:p>
                      <a:pPr indent="-189483" lvl="0" marL="237743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 startAt="2"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Unexpected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 Consequences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675">
                <a:tc>
                  <a:txBody>
                    <a:bodyPr/>
                    <a:lstStyle/>
                    <a:p>
                      <a:pPr indent="-189483" lvl="0" marL="237743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 startAt="3"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Une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xpected Consequences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