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| GATHERING INFORMATION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FALLOUT SHELTER</a:t>
            </a:r>
            <a:endParaRPr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BIOGRAPHIES</a:t>
            </a:r>
            <a:endParaRPr sz="2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989050"/>
            <a:ext cx="5981100" cy="6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Bookkeeper, 31 years old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Second-year medical student 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Famous historian, 42 years old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The famous historian’s 12-year-old daughter 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Movie star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Biochemist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Member of the clergy, 54 years old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Olympic athlete in track and field, world-class triathlete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College student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Firefighter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2022-09-22T19:54:31Z</dcterms:modified>
</cp:coreProperties>
</file>