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F583596-DAFB-48B0-AEC6-56E00389EE16}">
  <a:tblStyle styleId="{9F583596-DAFB-48B0-AEC6-56E00389EE1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DECISION MAKING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GATHERING INFORMATION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749575"/>
            <a:ext cx="59811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SEARCH</a:t>
            </a:r>
            <a:endParaRPr sz="3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275" y="1696400"/>
            <a:ext cx="5981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Where would you go to find information that could help you with the following situations? List as many sources as possible. 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150" y="2611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{9F583596-DAFB-48B0-AEC6-56E00389EE16}</a:tableStyleId>
              </a:tblPr>
              <a:tblGrid>
                <a:gridCol w="6107275"/>
              </a:tblGrid>
              <a:tr h="1331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1.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You have to write a research paper for history class.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1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You are writing an editorial for the school newspaper on a problem in your community.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1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 You are searching for a part-time job to earn money.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1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4. 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You are interested in getting to know and possibly dating a new student in the school.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1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 You are buying a new stereo system.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