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COMMUNICATING CONSTRUCTIVELY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835250"/>
            <a:ext cx="5981100" cy="12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TOPICS FOR A 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CONTROLLED DEBATE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51000" y="2194560"/>
            <a:ext cx="5948400" cy="58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6059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Students who get in trouble with the law should be expelled.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6059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Healthy people should become organ donors.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6059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People should be banned from talking on their cell phones in public places.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6059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Animals should live in their natural habitats, not in zoos or circuses.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6059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Boys and girls should be allowed to try out for and play on any high school sports team they want, including basketball and football.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6059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Squirt guns, laser pointers, and other toys that look like guns should be banned from schools. 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6059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Policies banning homework should be established in school districts.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6059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All schools should require uniforms.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6059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All students should be required to learn a foreign language.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6059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Athletes should be required to graduate from college before playing professional sports.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6059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Schools and libraries should block certain websites on computers used by high school students. 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6059" lvl="0" marL="27432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Student government should have the power to change school policy.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