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6C46BCF-2AB7-4950-B650-74519CB855F0}">
  <a:tblStyle styleId="{46C46BCF-2AB7-4950-B650-74519CB855F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COMMUNICATION SKILLS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COMMUNICATING CONSTRUCTIVELY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266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VOCABULARY OF FEELINGS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895650" y="1630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{46C46BCF-2AB7-4950-B650-74519CB855F0}</a:tableStyleId>
              </a:tblPr>
              <a:tblGrid>
                <a:gridCol w="1495275"/>
                <a:gridCol w="1495275"/>
                <a:gridCol w="1495275"/>
                <a:gridCol w="1495275"/>
              </a:tblGrid>
              <a:tr h="76231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A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Afraid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Aggressive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Annoyed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Anxious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Apathetic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Apologetic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Apprehensive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Ashamed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Audacious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B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Bashful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Bold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Bored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Brave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C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Calm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Cautious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Cheerful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Comfortable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Competent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Confident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Confused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Curious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Cynical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D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Decisive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Depressed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Determined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Disappointed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Disapproving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Disgusted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Distressed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E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Ebullient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Ecstatic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Embarrassed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Energetic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Enraged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Enthusiastic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Envious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Excited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Exhausted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F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Friendly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Frightened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Frustrated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G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Grateful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Greedy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Guilty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H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Happy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Helpless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Hopeful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Horrified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I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Impatient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Incompetent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Indecisive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Indifferent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Innocent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Insecure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Inspired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Insulted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Intimidated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Irritated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J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Jealous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Joyous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L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Lazy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Listless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Lonely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M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Marvelous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Mischievous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Miserable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Morose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N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Negative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Nervous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O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Oblivious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Optimistic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Overwhelmed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P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Paranoid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Peaceful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Perplexed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Petrified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Proud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Puzzled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R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Reckless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Regretful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Relaxed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Restless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S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Sad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Satisfied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Secure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Serene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Shocked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Shy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Silly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Skeptical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Sleepy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Sluggish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Smart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Stimulated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Stupefied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Subdued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Sullen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Surprised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Suspicious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Sympathetic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T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Tense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Tentative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Timid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Tranquil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Trusting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U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Uncomfortable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Undecided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W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Wary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Whimsical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Worried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Z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Zealous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