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4D03828-1B05-44C1-8330-4640801CA56F}">
  <a:tblStyle styleId="{64D03828-1B05-44C1-8330-4640801CA56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2" d="100"/>
          <a:sy n="82" d="100"/>
        </p:scale>
        <p:origin x="3376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COMMUNICATION SKILLS | LISTENING CRITICALLY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792973" y="730938"/>
            <a:ext cx="6186453" cy="725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1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CRITICAL LISTENING: ANALYSIS</a:t>
            </a:r>
            <a:endParaRPr sz="31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18275" y="1552375"/>
          <a:ext cx="5981100" cy="396210"/>
        </p:xfrm>
        <a:graphic>
          <a:graphicData uri="http://schemas.openxmlformats.org/drawingml/2006/table">
            <a:tbl>
              <a:tblPr>
                <a:noFill/>
                <a:tableStyleId>{64D03828-1B05-44C1-8330-4640801CA56F}</a:tableStyleId>
              </a:tblPr>
              <a:tblGrid>
                <a:gridCol w="59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Program: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918150" y="1948575"/>
          <a:ext cx="5981100" cy="7374250"/>
        </p:xfrm>
        <a:graphic>
          <a:graphicData uri="http://schemas.openxmlformats.org/drawingml/2006/table">
            <a:tbl>
              <a:tblPr>
                <a:noFill/>
                <a:tableStyleId>{64D03828-1B05-44C1-8330-4640801CA56F}</a:tableStyleId>
              </a:tblPr>
              <a:tblGrid>
                <a:gridCol w="199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3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56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Speaker</a:t>
                      </a:r>
                      <a:endParaRPr sz="1200"/>
                    </a:p>
                  </a:txBody>
                  <a:tcPr marL="91425" marR="91425" marT="27425" marB="27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Statement/Action</a:t>
                      </a:r>
                      <a:endParaRPr sz="1200"/>
                    </a:p>
                  </a:txBody>
                  <a:tcPr marL="91425" marR="91425" marT="27425" marB="27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Purpose/Motivation</a:t>
                      </a:r>
                      <a:endParaRPr sz="1200"/>
                    </a:p>
                  </a:txBody>
                  <a:tcPr marL="91425" marR="91425" marT="27425" marB="27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4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4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4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4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94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94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Macintosh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2022-09-22T19:42:11Z</dcterms:modified>
</cp:coreProperties>
</file>