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00BC4FE-777C-43F3-A0A1-A8C2D73C6E31}">
  <a:tblStyle styleId="{F00BC4FE-777C-43F3-A0A1-A8C2D73C6E3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COMMUNICATION SKILLS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LISTENING CRITICALLY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275" y="749575"/>
            <a:ext cx="5981100" cy="117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CRITICAL LISTENING:</a:t>
            </a:r>
            <a:endParaRPr sz="30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MISLEADING COMMUNICATION</a:t>
            </a:r>
            <a:endParaRPr sz="30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511300" y="2014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{F00BC4FE-777C-43F3-A0A1-A8C2D73C6E31}</a:tableStyleId>
              </a:tblPr>
              <a:tblGrid>
                <a:gridCol w="1058300"/>
                <a:gridCol w="1992225"/>
                <a:gridCol w="2026475"/>
                <a:gridCol w="1718025"/>
              </a:tblGrid>
              <a:tr h="2286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Technique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Explanation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Example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Detection Hints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06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Opinion 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disguised 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as fact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A </a:t>
                      </a:r>
                      <a:r>
                        <a:rPr i="1"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fact</a:t>
                      </a: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 is something that can be verified as true or as something that actually happened. An </a:t>
                      </a:r>
                      <a:r>
                        <a:rPr i="1"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opinion</a:t>
                      </a: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 is someone’s feelings or judgment. If a speaker does not support information that is given as fact, then it is an opinion disguised as fact.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Fact</a:t>
                      </a: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: George Washington was the first president of the United States.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Opinion disguised as fact:</a:t>
                      </a: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 Historians agree that George Washington was the greatest president that the United States has ever had.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Speakers must support opinions with facts before you can accept them as valid. Ask questions to discover facts. Verify facts by checking reference sources.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58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Deceptive 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connotation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The </a:t>
                      </a:r>
                      <a:r>
                        <a:rPr i="1"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denotation</a:t>
                      </a: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 of a word is its literal meaning. The </a:t>
                      </a:r>
                      <a:r>
                        <a:rPr i="1"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conno­tation</a:t>
                      </a: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 is a word’s suggested meaning and the associations that the word has. Connotations can make a listener feel or think a certain way.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Neutral denotation</a:t>
                      </a: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: His determination surprised us.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Unfavorable connotation</a:t>
                      </a: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: His stubbornness surprised us.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If a speaker uses the connotation of a word to distort the truth and sway the listener, it is imprecise communication. Ask yourself if the connotation of any word is used to distort the truth.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31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Questionable euphemisms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A </a:t>
                      </a:r>
                      <a:r>
                        <a:rPr i="1"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euphemism</a:t>
                      </a: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 is a word or phrase that is used to avoid speaking directly about something that is unpleasant or improper.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Euphemism</a:t>
                      </a: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: The remains of the soldiers were never found.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Direct word</a:t>
                      </a: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: The dead bodies of the soldiers were never found.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Euphemisms are used to soften the truth. Ask yourself why a speaker chose to use a euphemism instead of a more accurate term.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85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Inflated 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language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Inflated language</a:t>
                      </a: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 is language that consists of scholarly, technical, or scientific words and overly long phrases. </a:t>
                      </a:r>
                      <a:r>
                        <a:rPr i="1"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Jargon</a:t>
                      </a: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, the specialized vocabulary of a profession or a hobby, is an example of this.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Inflated language</a:t>
                      </a: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No viable alternative exists for diligent commitment to an endeavor.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Concise language</a:t>
                      </a: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There is no substitute for hard work.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Jargon appears to be technical. It may present ideas you could understand more easily if they were stated clearly. Ask yourself why inflated language was used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