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D4684F-F89A-4AFD-B861-2625358C2CF7}">
  <a:tblStyle styleId="{2FD4684F-F89A-4AFD-B861-2625358C2C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 | LISTENING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6480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LISTENING SIGNALS</a:t>
            </a:r>
            <a:endParaRPr sz="42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1427750"/>
          <a:ext cx="5867400" cy="6153400"/>
        </p:xfrm>
        <a:graphic>
          <a:graphicData uri="http://schemas.openxmlformats.org/drawingml/2006/table">
            <a:tbl>
              <a:tblPr>
                <a:noFill/>
                <a:tableStyleId>{2FD4684F-F89A-4AFD-B861-2625358C2CF7}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3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VERBAL SIGNALS</a:t>
                      </a: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Introduction</a:t>
                      </a:r>
                      <a:endParaRPr sz="1200" b="1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Let’s discuss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 want to talk about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Today’s lecture covers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First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Main Ideas</a:t>
                      </a:r>
                      <a:endParaRPr sz="1200" b="1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Let me repeat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This is really important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Make a note of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Remember that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Change in Direction</a:t>
                      </a:r>
                      <a:endParaRPr sz="12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Next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Let’s more on to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On the other hand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Even though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Major Details</a:t>
                      </a:r>
                      <a:endParaRPr sz="12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For instance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For example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Namely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The following reasons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Conclusion</a:t>
                      </a:r>
                      <a:endParaRPr sz="12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Finally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The last point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 conclusion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All in all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NONVERBAL SIGNALS</a:t>
                      </a:r>
                      <a:endParaRPr b="1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Speaking more loudly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Speaking more emphatically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Movement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Moving closer to the listener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Eyes rolling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Finger wagging</a:t>
                      </a:r>
                      <a:endParaRPr sz="1200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52500" y="7581150"/>
          <a:ext cx="5867400" cy="365730"/>
        </p:xfrm>
        <a:graphic>
          <a:graphicData uri="http://schemas.openxmlformats.org/drawingml/2006/table">
            <a:tbl>
              <a:tblPr>
                <a:noFill/>
                <a:tableStyleId>{2FD4684F-F89A-4AFD-B861-2625358C2CF7}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Additional Signals</a:t>
                      </a: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52500" y="7946863"/>
          <a:ext cx="5867400" cy="1371525"/>
        </p:xfrm>
        <a:graphic>
          <a:graphicData uri="http://schemas.openxmlformats.org/drawingml/2006/table">
            <a:tbl>
              <a:tblPr>
                <a:noFill/>
                <a:tableStyleId>{2FD4684F-F89A-4AFD-B861-2625358C2CF7}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Nonverbal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2022-09-22T19:42:27Z</dcterms:modified>
</cp:coreProperties>
</file>