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080684-54F4-491D-B296-32D25668D3E1}">
  <a:tblStyle styleId="{6A080684-54F4-491D-B296-32D25668D3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UNDERSTANDING NONVERBAL COMMUNICATION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CRITIQUE SHEET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38800" y="1663238"/>
            <a:ext cx="606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DIRECTIONS: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Write a brief description of the situation in each “scenario” box.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Describe the nonverbal messages that each actor sent during their role play.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Identify if the nonverbal messages in each scenario were effective, and why.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838800" y="272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{6A080684-54F4-491D-B296-32D25668D3E1}</a:tableStyleId>
              </a:tblPr>
              <a:tblGrid>
                <a:gridCol w="2020200"/>
                <a:gridCol w="2020200"/>
                <a:gridCol w="2020200"/>
              </a:tblGrid>
              <a:tr h="68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Nonverbal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messages sent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Effective or ineffective? Why?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Scenario 1: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Scenario 2: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Scenario 3: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Scenario 4: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