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UNDERSTANDING NONVERBAL COMMUNICATION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10270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SQUARE PUZZLE SET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968150" y="2124775"/>
            <a:ext cx="5981100" cy="6768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976700" y="2133350"/>
            <a:ext cx="2964300" cy="494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3923975" y="7068300"/>
            <a:ext cx="3033000" cy="753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 flipH="1">
            <a:off x="985200" y="7059725"/>
            <a:ext cx="2955900" cy="1824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 flipH="1">
            <a:off x="2432950" y="2133350"/>
            <a:ext cx="3375900" cy="2407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 flipH="1" rot="10800000">
            <a:off x="2442200" y="3761150"/>
            <a:ext cx="4506300" cy="780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