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3440DD-B236-4D86-B4A7-1F535EA71E98}">
  <a:tblStyle styleId="{AF3440DD-B236-4D86-B4A7-1F535EA71E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8"/>
    <p:restoredTop sz="94661"/>
  </p:normalViewPr>
  <p:slideViewPr>
    <p:cSldViewPr snapToGrid="0">
      <p:cViewPr varScale="1">
        <p:scale>
          <a:sx n="135" d="100"/>
          <a:sy n="135" d="100"/>
        </p:scale>
        <p:origin x="5088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DAY IN A LIFE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995125"/>
          <a:ext cx="5981100" cy="518130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62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Where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Time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Activity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Related Overcoming Obstacles Lessons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968641625"/>
              </p:ext>
            </p:extLst>
          </p:nvPr>
        </p:nvGraphicFramePr>
        <p:xfrm>
          <a:off x="918125" y="2513255"/>
          <a:ext cx="629975" cy="6771400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62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193942611"/>
              </p:ext>
            </p:extLst>
          </p:nvPr>
        </p:nvGraphicFramePr>
        <p:xfrm>
          <a:off x="1548100" y="2521800"/>
          <a:ext cx="5351175" cy="6762860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87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6:15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n" sz="1200"/>
                        <a:t>Wake up.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6:25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n" sz="1200"/>
                        <a:t>Take a shower and get dressed.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6:45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n" sz="1200"/>
                        <a:t>Eat Breakfast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6:55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4"/>
                      </a:pPr>
                      <a:r>
                        <a:rPr lang="en" sz="1200"/>
                        <a:t>Get books and papers together for school.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7:00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5"/>
                      </a:pPr>
                      <a:r>
                        <a:rPr lang="en" sz="1200"/>
                        <a:t>Leave for school.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7:00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6"/>
                      </a:pPr>
                      <a:r>
                        <a:rPr lang="en" sz="1200"/>
                        <a:t>Complete homework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8:00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7"/>
                      </a:pPr>
                      <a:r>
                        <a:rPr lang="en" sz="1200"/>
                        <a:t>Decide how to spend or save my paycheck.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8:30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8"/>
                      </a:pPr>
                      <a:r>
                        <a:rPr lang="en" sz="1200"/>
                        <a:t>Try to find a different job.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7:45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n" sz="1200"/>
                        <a:t>Meet with Mr. Jones to ask if I can retake the test.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9:00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n" sz="1200"/>
                        <a:t>Take notes in history class.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11:30 AM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n" sz="1200" dirty="0"/>
                        <a:t>Talk to Jack at lunch about our argument yesterday.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5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1:00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4"/>
                      </a:pPr>
                      <a:r>
                        <a:rPr lang="en" sz="1200"/>
                        <a:t>Complete science project with my group.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2:45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n" sz="1200"/>
                        <a:t>Catch a bus to work.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6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3:00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n" sz="1200"/>
                        <a:t>Check supplies inventory before my shift starts.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7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5:30 PM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n" sz="1200"/>
                        <a:t>Speak to my boss about the raise that was promised.</a:t>
                      </a:r>
                      <a:endParaRPr sz="1200"/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5400000">
            <a:off x="-403225" y="3964750"/>
            <a:ext cx="3272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Home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260675" y="6677200"/>
            <a:ext cx="194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School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527213" y="8370800"/>
            <a:ext cx="141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Work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33950" y="1526875"/>
            <a:ext cx="6304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Camilla Juarez is a high school senior. The following are the activities she has planned for today.</a:t>
            </a:r>
            <a:endParaRPr sz="11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Macintosh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2022-09-22T19:33:39Z</dcterms:modified>
</cp:coreProperties>
</file>