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6" d="100"/>
          <a:sy n="86" d="100"/>
        </p:scale>
        <p:origin x="1068" y="-3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GETTING THE JOB | FOLLOWING THE INTERVIEW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36950" y="677417"/>
            <a:ext cx="6943500" cy="806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INTERVIEW THANK-YOU EMAIL</a:t>
            </a:r>
            <a:endParaRPr sz="40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785250" y="2099400"/>
            <a:ext cx="4524600" cy="7386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12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Subject: Appreciation for the Interview Opportunity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AU" sz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12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Dear Mr. Dominguez,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12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 would like to extend my sincere appreciation for the opportunity to interview with you yesterday. It was a pleasure learning more about Dominguez Boots and Shoes, and I am even more enthusiastic about the prospect of contributing to your esteemed team.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12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Your insights into the company's values and commitment to excellence resonated with me, and I am genuinely excited about the sales position that is currently available. As discussed during the interview, my experience selling candy door-to-door for my soccer team has equipped me with valuable customer service skills. I am confident that these skills, coupled with my passion for delivering exceptional service, align seamlessly with the requirements of the sales role at Dominguez Boots and Shoes.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12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prospect of working with your dynamic team and contributing to the growth of Dominguez Boots and Shoes is an exciting one for me. I believe that my dedication and enthusiasm for the sales position would make a positive impact on the success of your store.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12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Thank you once again for considering my application. I am eager to further discuss how my skills and experiences align with the needs of your team. I will follow up later this week to address any additional questions you may have. In the meantime, please feel free to contact me at (617) 555-9625.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AU" sz="120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Thank you for your time and consideration. I look forward to the possibility of joining Dominguez Boots and Shoes.</a:t>
            </a:r>
            <a:endParaRPr lang="en-US" sz="1200" dirty="0"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/>
              </a:rPr>
              <a:t>Sincerely,</a:t>
            </a:r>
            <a:endParaRPr sz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Pacifico"/>
              </a:rPr>
              <a:t>Kameika Moore</a:t>
            </a:r>
            <a:endParaRPr sz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Pacific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/>
            </a:endParaRPr>
          </a:p>
        </p:txBody>
      </p:sp>
      <p:cxnSp>
        <p:nvCxnSpPr>
          <p:cNvPr id="60" name="Google Shape;60;p13"/>
          <p:cNvCxnSpPr/>
          <p:nvPr/>
        </p:nvCxnSpPr>
        <p:spPr>
          <a:xfrm>
            <a:off x="5562450" y="1875600"/>
            <a:ext cx="0" cy="7281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 txBox="1"/>
          <p:nvPr/>
        </p:nvSpPr>
        <p:spPr>
          <a:xfrm>
            <a:off x="5835600" y="3035187"/>
            <a:ext cx="1936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0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Lato"/>
                <a:ea typeface="Lato"/>
                <a:cs typeface="Lato"/>
                <a:sym typeface="Lato"/>
              </a:rPr>
              <a:t>THANK-YOU COMMENT</a:t>
            </a:r>
            <a:endParaRPr sz="12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835600" y="4626560"/>
            <a:ext cx="19368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30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Lato"/>
                <a:ea typeface="Lato"/>
                <a:cs typeface="Lato"/>
                <a:sym typeface="Lato"/>
              </a:rPr>
              <a:t>CONFIRMATION OF YOUR INTEREST IN THE JOB; HIGHLIGHT YOUR STRENGTHS</a:t>
            </a:r>
            <a:endParaRPr sz="12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6026250" y="7459474"/>
            <a:ext cx="13542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Lato"/>
                <a:ea typeface="Lato"/>
                <a:cs typeface="Lato"/>
                <a:sym typeface="Lato"/>
              </a:rPr>
              <a:t>FOLLOW-UP INFORMATION</a:t>
            </a:r>
            <a:endParaRPr sz="1200" dirty="0"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64" name="Google Shape;64;p13"/>
          <p:cNvCxnSpPr/>
          <p:nvPr/>
        </p:nvCxnSpPr>
        <p:spPr>
          <a:xfrm rot="10800000">
            <a:off x="5153400" y="3218037"/>
            <a:ext cx="818100" cy="3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5" name="Google Shape;65;p13"/>
          <p:cNvCxnSpPr/>
          <p:nvPr/>
        </p:nvCxnSpPr>
        <p:spPr>
          <a:xfrm rot="10800000">
            <a:off x="5153400" y="5056560"/>
            <a:ext cx="818100" cy="3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6" name="Google Shape;66;p13"/>
          <p:cNvCxnSpPr/>
          <p:nvPr/>
        </p:nvCxnSpPr>
        <p:spPr>
          <a:xfrm rot="10800000">
            <a:off x="5153400" y="7734924"/>
            <a:ext cx="818100" cy="3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302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1</cp:revision>
  <dcterms:modified xsi:type="dcterms:W3CDTF">2024-01-22T21:42:37Z</dcterms:modified>
</cp:coreProperties>
</file>