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
      <p:font typeface="Pacifico" panose="00000500000000000000" pitchFamily="2" charset="0"/>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7" d="100"/>
          <a:sy n="77" d="100"/>
        </p:scale>
        <p:origin x="1296" y="5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A GAME PLAN FOR WORK | MAKING CONTACTS</a:t>
            </a:r>
            <a:endParaRPr sz="1100" b="1">
              <a:solidFill>
                <a:schemeClr val="lt1"/>
              </a:solidFill>
              <a:latin typeface="Lato"/>
              <a:ea typeface="Lato"/>
              <a:cs typeface="Lato"/>
              <a:sym typeface="Lato"/>
            </a:endParaRPr>
          </a:p>
        </p:txBody>
      </p:sp>
      <p:sp>
        <p:nvSpPr>
          <p:cNvPr id="58" name="Google Shape;58;p13"/>
          <p:cNvSpPr txBox="1"/>
          <p:nvPr/>
        </p:nvSpPr>
        <p:spPr>
          <a:xfrm>
            <a:off x="1180500" y="545706"/>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dirty="0">
                <a:solidFill>
                  <a:schemeClr val="dk1"/>
                </a:solidFill>
                <a:latin typeface="Lato"/>
                <a:ea typeface="Lato"/>
                <a:cs typeface="Lato"/>
                <a:sym typeface="Lato"/>
              </a:rPr>
              <a:t>SAMPLE COVER LETTER</a:t>
            </a:r>
            <a:endParaRPr sz="4200" dirty="0">
              <a:latin typeface="Lato"/>
              <a:ea typeface="Lato"/>
              <a:cs typeface="Lato"/>
              <a:sym typeface="Lato"/>
            </a:endParaRPr>
          </a:p>
        </p:txBody>
      </p:sp>
      <p:sp>
        <p:nvSpPr>
          <p:cNvPr id="59" name="Google Shape;59;p13"/>
          <p:cNvSpPr txBox="1"/>
          <p:nvPr/>
        </p:nvSpPr>
        <p:spPr>
          <a:xfrm>
            <a:off x="553625" y="1158085"/>
            <a:ext cx="6946800" cy="8340715"/>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Clr>
                <a:schemeClr val="dk1"/>
              </a:buClr>
              <a:buSzPts val="1100"/>
              <a:buFont typeface="Arial"/>
              <a:buNone/>
            </a:pPr>
            <a:r>
              <a:rPr lang="en" sz="1200" dirty="0">
                <a:latin typeface="Lato"/>
                <a:ea typeface="Lato"/>
                <a:cs typeface="Lato"/>
                <a:sym typeface="Lato"/>
              </a:rPr>
              <a:t>1347 Regata Drive</a:t>
            </a:r>
            <a:endParaRPr sz="1200" dirty="0">
              <a:latin typeface="Lato"/>
              <a:ea typeface="Lato"/>
              <a:cs typeface="Lato"/>
              <a:sym typeface="Lato"/>
            </a:endParaRPr>
          </a:p>
          <a:p>
            <a:pPr marL="0" lvl="0" indent="0" algn="r" rtl="0">
              <a:spcBef>
                <a:spcPts val="0"/>
              </a:spcBef>
              <a:spcAft>
                <a:spcPts val="0"/>
              </a:spcAft>
              <a:buClr>
                <a:schemeClr val="dk1"/>
              </a:buClr>
              <a:buSzPts val="1100"/>
              <a:buFont typeface="Arial"/>
              <a:buNone/>
            </a:pPr>
            <a:r>
              <a:rPr lang="en" sz="1200" dirty="0">
                <a:latin typeface="Lato"/>
                <a:ea typeface="Lato"/>
                <a:cs typeface="Lato"/>
                <a:sym typeface="Lato"/>
              </a:rPr>
              <a:t>Georgetown, RI 02931</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May 15, 20XX</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Ms. Beverly Johnson</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Supervisor </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Cortland Pharmacy</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233 Jones Street</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Georgetown, RI 02931</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Dear Ms. Johnson:</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I am writing to express my interest in the salesperson position at Cortland Pharmacy, as advertised recently. Enclosed with this letter is my resume, providing insight into my experience and skills in customer service.</a:t>
            </a:r>
          </a:p>
          <a:p>
            <a:pPr marL="0" lvl="0" indent="0" algn="l" rtl="0">
              <a:spcBef>
                <a:spcPts val="0"/>
              </a:spcBef>
              <a:spcAft>
                <a:spcPts val="0"/>
              </a:spcAft>
              <a:buClr>
                <a:schemeClr val="dk1"/>
              </a:buClr>
              <a:buSzPts val="1100"/>
              <a:buFont typeface="Arial"/>
              <a:buNone/>
            </a:pPr>
            <a:endParaRPr lang="en-US"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Currently employed as a cashier at Flagman’s Sporting Goods for the past year, I have honed my ability to provide exceptional customer assistance and service. This experience has equipped me with the interpersonal skills necessary for a role in sales, and I am confident in my ability to contribute positively to your team.</a:t>
            </a:r>
          </a:p>
          <a:p>
            <a:pPr marL="0" lvl="0" indent="0" algn="l" rtl="0">
              <a:spcBef>
                <a:spcPts val="0"/>
              </a:spcBef>
              <a:spcAft>
                <a:spcPts val="0"/>
              </a:spcAft>
              <a:buClr>
                <a:schemeClr val="dk1"/>
              </a:buClr>
              <a:buSzPts val="1100"/>
              <a:buFont typeface="Arial"/>
              <a:buNone/>
            </a:pPr>
            <a:endParaRPr lang="en-US"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Additionally, my commitment to community involvement is demonstrated through my volunteer work at the local hospital. This exposure has </a:t>
            </a:r>
            <a:r>
              <a:rPr lang="en-US" sz="1200" dirty="0" err="1">
                <a:latin typeface="Lato"/>
                <a:ea typeface="Lato"/>
                <a:cs typeface="Lato"/>
                <a:sym typeface="Lato"/>
              </a:rPr>
              <a:t>familiarised</a:t>
            </a:r>
            <a:r>
              <a:rPr lang="en-US" sz="1200" dirty="0">
                <a:latin typeface="Lato"/>
                <a:ea typeface="Lato"/>
                <a:cs typeface="Lato"/>
                <a:sym typeface="Lato"/>
              </a:rPr>
              <a:t> me with pharmaceutical names, further enhancing my suitability for the position at Cortland Pharmacy.</a:t>
            </a:r>
          </a:p>
          <a:p>
            <a:pPr marL="0" lvl="0" indent="0" algn="l" rtl="0">
              <a:spcBef>
                <a:spcPts val="0"/>
              </a:spcBef>
              <a:spcAft>
                <a:spcPts val="0"/>
              </a:spcAft>
              <a:buClr>
                <a:schemeClr val="dk1"/>
              </a:buClr>
              <a:buSzPts val="1100"/>
              <a:buFont typeface="Arial"/>
              <a:buNone/>
            </a:pPr>
            <a:endParaRPr lang="en-US"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My aspiration for a future career in medicine aligns seamlessly with the ethos of Cortland Pharmacy. I am eager to contribute my enthusiasm and strong interest in medicine to your esteemed establishment, thereby benefiting both your store and my personal and professional growth.</a:t>
            </a:r>
          </a:p>
          <a:p>
            <a:pPr marL="0" lvl="0" indent="0" algn="l" rtl="0">
              <a:spcBef>
                <a:spcPts val="0"/>
              </a:spcBef>
              <a:spcAft>
                <a:spcPts val="0"/>
              </a:spcAft>
              <a:buClr>
                <a:schemeClr val="dk1"/>
              </a:buClr>
              <a:buSzPts val="1100"/>
              <a:buFont typeface="Arial"/>
              <a:buNone/>
            </a:pPr>
            <a:endParaRPr lang="en-US"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I am eager about the prospect of contributing to Cortland Pharmacy and would appreciate the opportunity to discuss how my skills align with your team's needs. I will follow up with a phone call early next week to arrange a convenient time for an interview.</a:t>
            </a:r>
          </a:p>
          <a:p>
            <a:pPr marL="0" lvl="0" indent="0" algn="l" rtl="0">
              <a:spcBef>
                <a:spcPts val="0"/>
              </a:spcBef>
              <a:spcAft>
                <a:spcPts val="0"/>
              </a:spcAft>
              <a:buClr>
                <a:schemeClr val="dk1"/>
              </a:buClr>
              <a:buSzPts val="1100"/>
              <a:buFont typeface="Arial"/>
              <a:buNone/>
            </a:pPr>
            <a:endParaRPr lang="en-US"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US" sz="1200" dirty="0">
                <a:latin typeface="Lato"/>
                <a:ea typeface="Lato"/>
                <a:cs typeface="Lato"/>
                <a:sym typeface="Lato"/>
              </a:rPr>
              <a:t>Should you have any questions in the interim, please feel free to contact me at 0456896527. Thank you for considering my application. I look forward to the possibility of speaking with you and exploring the opportunity further.</a:t>
            </a: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Sincerely,</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Pacifico"/>
                <a:ea typeface="Pacifico"/>
                <a:cs typeface="Pacifico"/>
                <a:sym typeface="Pacifico"/>
              </a:rPr>
              <a:t>Jason Washington</a:t>
            </a:r>
            <a:endParaRPr sz="1200" dirty="0">
              <a:latin typeface="Pacifico"/>
              <a:ea typeface="Pacifico"/>
              <a:cs typeface="Pacifico"/>
              <a:sym typeface="Pacific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Jason Washington</a:t>
            </a:r>
            <a:endParaRPr sz="1200" dirty="0">
              <a:latin typeface="Lato"/>
              <a:ea typeface="Lato"/>
              <a:cs typeface="Lato"/>
              <a:sym typeface="Lato"/>
            </a:endParaRPr>
          </a:p>
          <a:p>
            <a:pPr marL="0" lvl="0" indent="0" algn="l" rtl="0">
              <a:spcBef>
                <a:spcPts val="0"/>
              </a:spcBef>
              <a:spcAft>
                <a:spcPts val="0"/>
              </a:spcAft>
              <a:buNone/>
            </a:pPr>
            <a:endParaRPr b="1"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318</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Pacifico</vt: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3</cp:revision>
  <dcterms:modified xsi:type="dcterms:W3CDTF">2024-01-22T21:32:37Z</dcterms:modified>
</cp:coreProperties>
</file>