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0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d2e969f3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d2e969f3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7" name="Google Shape;67;p14"/>
          <p:cNvSpPr txBox="1"/>
          <p:nvPr/>
        </p:nvSpPr>
        <p:spPr>
          <a:xfrm>
            <a:off x="1461875" y="267000"/>
            <a:ext cx="5130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 | HAVING A POSITIVE ATTITUDE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475200" y="767400"/>
            <a:ext cx="68220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NEGATIVE THOUGHTS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918150" y="1816813"/>
            <a:ext cx="5981100" cy="676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 am stupid.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 never do anything right.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 am terrible at sports.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No one wants to be my friend.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Everything is hard.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 can’t draw.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Everyone is mean.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My teacher always yells at me.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 hate math.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My big brother never wants to play with me.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Lunch time </a:t>
            </a: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is boring.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 am the worst reader.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 am going to fail school.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 always get yelled at to do my chores at home.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ato"/>
                <a:ea typeface="Lato"/>
                <a:cs typeface="Lato"/>
                <a:sym typeface="Lato"/>
              </a:rPr>
              <a:t>I never do anything fun.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2024-01-22T19:36:32Z</dcterms:modified>
</cp:coreProperties>
</file>