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3"/>
  </p:notesMasterIdLst>
  <p:sldIdLst>
    <p:sldId id="256" r:id="rId2"/>
  </p:sldIdLst>
  <p:sldSz cx="7772400" cy="100584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3168">
          <p15:clr>
            <a:srgbClr val="A4A3A4"/>
          </p15:clr>
        </p15:guide>
        <p15:guide id="2" pos="244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91" d="100"/>
          <a:sy n="91" d="100"/>
        </p:scale>
        <p:origin x="942" y="66"/>
      </p:cViewPr>
      <p:guideLst>
        <p:guide orient="horz" pos="3168"/>
        <p:guide pos="2448"/>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2104468" y="685800"/>
            <a:ext cx="26496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g119630cf534_0_6:notes"/>
          <p:cNvSpPr>
            <a:spLocks noGrp="1" noRot="1" noChangeAspect="1"/>
          </p:cNvSpPr>
          <p:nvPr>
            <p:ph type="sldImg" idx="2"/>
          </p:nvPr>
        </p:nvSpPr>
        <p:spPr>
          <a:xfrm>
            <a:off x="2105025" y="685800"/>
            <a:ext cx="2649538"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g119630cf534_0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264952" y="1456058"/>
            <a:ext cx="7242600" cy="40140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264945" y="5542289"/>
            <a:ext cx="7242600" cy="1550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264945" y="2163089"/>
            <a:ext cx="7242600" cy="38400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264945" y="6164351"/>
            <a:ext cx="7242600" cy="25437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264945" y="4206107"/>
            <a:ext cx="7242600" cy="16461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264945" y="870271"/>
            <a:ext cx="7242600" cy="11199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264945" y="2253729"/>
            <a:ext cx="7242600" cy="66810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264945" y="870271"/>
            <a:ext cx="7242600" cy="11199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264945" y="2253729"/>
            <a:ext cx="3399900" cy="66810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4107540" y="2253729"/>
            <a:ext cx="3399900" cy="66810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264945" y="870271"/>
            <a:ext cx="7242600" cy="11199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264945" y="1086507"/>
            <a:ext cx="2386800" cy="14781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264945" y="2717440"/>
            <a:ext cx="2386800" cy="62175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16713" y="880293"/>
            <a:ext cx="5412600" cy="79995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3886200" y="-244"/>
            <a:ext cx="3886200" cy="100584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25675" y="2411542"/>
            <a:ext cx="3438300" cy="28986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25675" y="5481569"/>
            <a:ext cx="3438300" cy="24153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198575" y="1415969"/>
            <a:ext cx="3261300" cy="7226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40" name="Google Shape;40;p9"/>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264945" y="8273124"/>
            <a:ext cx="5099100" cy="11832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264945" y="870271"/>
            <a:ext cx="7242600" cy="11199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264945" y="2253729"/>
            <a:ext cx="7242600" cy="66810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0"/>
              </a:spcBef>
              <a:spcAft>
                <a:spcPts val="0"/>
              </a:spcAft>
              <a:buClr>
                <a:schemeClr val="dk2"/>
              </a:buClr>
              <a:buSzPts val="1400"/>
              <a:buChar char="○"/>
              <a:defRPr>
                <a:solidFill>
                  <a:schemeClr val="dk2"/>
                </a:solidFill>
              </a:defRPr>
            </a:lvl2pPr>
            <a:lvl3pPr marL="1371600" lvl="2" indent="-317500">
              <a:lnSpc>
                <a:spcPct val="115000"/>
              </a:lnSpc>
              <a:spcBef>
                <a:spcPts val="0"/>
              </a:spcBef>
              <a:spcAft>
                <a:spcPts val="0"/>
              </a:spcAft>
              <a:buClr>
                <a:schemeClr val="dk2"/>
              </a:buClr>
              <a:buSzPts val="1400"/>
              <a:buChar char="■"/>
              <a:defRPr>
                <a:solidFill>
                  <a:schemeClr val="dk2"/>
                </a:solidFill>
              </a:defRPr>
            </a:lvl3pPr>
            <a:lvl4pPr marL="1828800" lvl="3" indent="-317500">
              <a:lnSpc>
                <a:spcPct val="115000"/>
              </a:lnSpc>
              <a:spcBef>
                <a:spcPts val="0"/>
              </a:spcBef>
              <a:spcAft>
                <a:spcPts val="0"/>
              </a:spcAft>
              <a:buClr>
                <a:schemeClr val="dk2"/>
              </a:buClr>
              <a:buSzPts val="1400"/>
              <a:buChar char="●"/>
              <a:defRPr>
                <a:solidFill>
                  <a:schemeClr val="dk2"/>
                </a:solidFill>
              </a:defRPr>
            </a:lvl4pPr>
            <a:lvl5pPr marL="2286000" lvl="4" indent="-317500">
              <a:lnSpc>
                <a:spcPct val="115000"/>
              </a:lnSpc>
              <a:spcBef>
                <a:spcPts val="0"/>
              </a:spcBef>
              <a:spcAft>
                <a:spcPts val="0"/>
              </a:spcAft>
              <a:buClr>
                <a:schemeClr val="dk2"/>
              </a:buClr>
              <a:buSzPts val="1400"/>
              <a:buChar char="○"/>
              <a:defRPr>
                <a:solidFill>
                  <a:schemeClr val="dk2"/>
                </a:solidFill>
              </a:defRPr>
            </a:lvl5pPr>
            <a:lvl6pPr marL="2743200" lvl="5" indent="-317500">
              <a:lnSpc>
                <a:spcPct val="115000"/>
              </a:lnSpc>
              <a:spcBef>
                <a:spcPts val="0"/>
              </a:spcBef>
              <a:spcAft>
                <a:spcPts val="0"/>
              </a:spcAft>
              <a:buClr>
                <a:schemeClr val="dk2"/>
              </a:buClr>
              <a:buSzPts val="1400"/>
              <a:buChar char="■"/>
              <a:defRPr>
                <a:solidFill>
                  <a:schemeClr val="dk2"/>
                </a:solidFill>
              </a:defRPr>
            </a:lvl6pPr>
            <a:lvl7pPr marL="3200400" lvl="6" indent="-317500">
              <a:lnSpc>
                <a:spcPct val="115000"/>
              </a:lnSpc>
              <a:spcBef>
                <a:spcPts val="0"/>
              </a:spcBef>
              <a:spcAft>
                <a:spcPts val="0"/>
              </a:spcAft>
              <a:buClr>
                <a:schemeClr val="dk2"/>
              </a:buClr>
              <a:buSzPts val="1400"/>
              <a:buChar char="●"/>
              <a:defRPr>
                <a:solidFill>
                  <a:schemeClr val="dk2"/>
                </a:solidFill>
              </a:defRPr>
            </a:lvl7pPr>
            <a:lvl8pPr marL="3657600" lvl="7" indent="-317500">
              <a:lnSpc>
                <a:spcPct val="115000"/>
              </a:lnSpc>
              <a:spcBef>
                <a:spcPts val="0"/>
              </a:spcBef>
              <a:spcAft>
                <a:spcPts val="0"/>
              </a:spcAft>
              <a:buClr>
                <a:schemeClr val="dk2"/>
              </a:buClr>
              <a:buSzPts val="1400"/>
              <a:buChar char="○"/>
              <a:defRPr>
                <a:solidFill>
                  <a:schemeClr val="dk2"/>
                </a:solidFill>
              </a:defRPr>
            </a:lvl8pPr>
            <a:lvl9pPr marL="4114800" lvl="8" indent="-317500">
              <a:lnSpc>
                <a:spcPct val="115000"/>
              </a:lnSpc>
              <a:spcBef>
                <a:spcPts val="0"/>
              </a:spcBef>
              <a:spcAft>
                <a:spcPts val="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7201589" y="9119180"/>
            <a:ext cx="466500" cy="7695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p:nvPr/>
        </p:nvSpPr>
        <p:spPr>
          <a:xfrm>
            <a:off x="918150" y="310800"/>
            <a:ext cx="5981100" cy="266400"/>
          </a:xfrm>
          <a:prstGeom prst="rect">
            <a:avLst/>
          </a:prstGeom>
          <a:solidFill>
            <a:srgbClr val="009CDF"/>
          </a:solidFill>
          <a:ln w="9525" cap="flat" cmpd="sng">
            <a:solidFill>
              <a:srgbClr val="009CD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55" name="Google Shape;55;p13"/>
          <p:cNvPicPr preferRelativeResize="0"/>
          <p:nvPr/>
        </p:nvPicPr>
        <p:blipFill rotWithShape="1">
          <a:blip r:embed="rId3">
            <a:alphaModFix/>
          </a:blip>
          <a:srcRect l="40626" t="92764" r="40054"/>
          <a:stretch/>
        </p:blipFill>
        <p:spPr>
          <a:xfrm>
            <a:off x="3149674" y="9322875"/>
            <a:ext cx="1518050" cy="735524"/>
          </a:xfrm>
          <a:prstGeom prst="rect">
            <a:avLst/>
          </a:prstGeom>
          <a:noFill/>
          <a:ln>
            <a:noFill/>
          </a:ln>
        </p:spPr>
      </p:pic>
      <p:sp>
        <p:nvSpPr>
          <p:cNvPr id="56" name="Google Shape;56;p13"/>
          <p:cNvSpPr txBox="1"/>
          <p:nvPr/>
        </p:nvSpPr>
        <p:spPr>
          <a:xfrm rot="-5400000">
            <a:off x="-757775" y="8668450"/>
            <a:ext cx="2248500" cy="3231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900"/>
              <a:t>© 2022 OVERCOMING OBSTACLES</a:t>
            </a:r>
            <a:endParaRPr sz="900"/>
          </a:p>
        </p:txBody>
      </p:sp>
      <p:sp>
        <p:nvSpPr>
          <p:cNvPr id="57" name="Google Shape;57;p13"/>
          <p:cNvSpPr txBox="1"/>
          <p:nvPr/>
        </p:nvSpPr>
        <p:spPr>
          <a:xfrm>
            <a:off x="1461875" y="267000"/>
            <a:ext cx="5130300" cy="3540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 sz="1100" b="1">
                <a:solidFill>
                  <a:schemeClr val="lt1"/>
                </a:solidFill>
                <a:latin typeface="Lato"/>
                <a:ea typeface="Lato"/>
                <a:cs typeface="Lato"/>
                <a:sym typeface="Lato"/>
              </a:rPr>
              <a:t>CONFIDENCE BUILDING | CLARIFYING VALUES</a:t>
            </a:r>
            <a:endParaRPr sz="1100" b="1">
              <a:solidFill>
                <a:schemeClr val="lt1"/>
              </a:solidFill>
              <a:latin typeface="Lato"/>
              <a:ea typeface="Lato"/>
              <a:cs typeface="Lato"/>
              <a:sym typeface="Lato"/>
            </a:endParaRPr>
          </a:p>
        </p:txBody>
      </p:sp>
      <p:sp>
        <p:nvSpPr>
          <p:cNvPr id="58" name="Google Shape;58;p13"/>
          <p:cNvSpPr txBox="1"/>
          <p:nvPr/>
        </p:nvSpPr>
        <p:spPr>
          <a:xfrm>
            <a:off x="1158000" y="735222"/>
            <a:ext cx="5456400" cy="700200"/>
          </a:xfrm>
          <a:prstGeom prst="rect">
            <a:avLst/>
          </a:prstGeom>
          <a:noFill/>
          <a:ln>
            <a:noFill/>
          </a:ln>
        </p:spPr>
        <p:txBody>
          <a:bodyPr spcFirstLastPara="1" wrap="square" lIns="91425" tIns="91425" rIns="91425" bIns="91425" anchor="ctr" anchorCtr="0">
            <a:spAutoFit/>
          </a:bodyPr>
          <a:lstStyle/>
          <a:p>
            <a:pPr marL="0" lvl="0" indent="0" algn="ctr" rtl="0">
              <a:lnSpc>
                <a:spcPct val="115000"/>
              </a:lnSpc>
              <a:spcBef>
                <a:spcPts val="500"/>
              </a:spcBef>
              <a:spcAft>
                <a:spcPts val="0"/>
              </a:spcAft>
              <a:buNone/>
            </a:pPr>
            <a:r>
              <a:rPr lang="en" sz="3350" dirty="0">
                <a:solidFill>
                  <a:schemeClr val="dk1"/>
                </a:solidFill>
                <a:latin typeface="Lato"/>
                <a:ea typeface="Lato"/>
                <a:cs typeface="Lato"/>
                <a:sym typeface="Lato"/>
              </a:rPr>
              <a:t>MISSION TO MARS</a:t>
            </a:r>
            <a:endParaRPr sz="4200" dirty="0">
              <a:latin typeface="Lato"/>
              <a:ea typeface="Lato"/>
              <a:cs typeface="Lato"/>
              <a:sym typeface="Lato"/>
            </a:endParaRPr>
          </a:p>
        </p:txBody>
      </p:sp>
      <p:sp>
        <p:nvSpPr>
          <p:cNvPr id="59" name="Google Shape;59;p13"/>
          <p:cNvSpPr txBox="1"/>
          <p:nvPr/>
        </p:nvSpPr>
        <p:spPr>
          <a:xfrm>
            <a:off x="639000" y="1420467"/>
            <a:ext cx="6494400" cy="8079104"/>
          </a:xfrm>
          <a:prstGeom prst="rect">
            <a:avLst/>
          </a:prstGeom>
          <a:noFill/>
          <a:ln>
            <a:noFill/>
          </a:ln>
        </p:spPr>
        <p:txBody>
          <a:bodyPr spcFirstLastPara="1" wrap="square" lIns="91425" tIns="91425" rIns="91425" bIns="91425" anchor="t" anchorCtr="0">
            <a:spAutoFit/>
          </a:bodyPr>
          <a:lstStyle/>
          <a:p>
            <a:pPr marL="488950" lvl="0" indent="-342900" algn="l" rtl="0">
              <a:lnSpc>
                <a:spcPct val="150000"/>
              </a:lnSpc>
              <a:spcBef>
                <a:spcPts val="0"/>
              </a:spcBef>
              <a:spcAft>
                <a:spcPts val="0"/>
              </a:spcAft>
              <a:buSzPts val="1300"/>
              <a:buFont typeface="+mj-lt"/>
              <a:buAutoNum type="arabicPeriod"/>
            </a:pPr>
            <a:r>
              <a:rPr lang="en" sz="1300" dirty="0">
                <a:latin typeface="Lato"/>
                <a:ea typeface="Lato"/>
                <a:cs typeface="Lato"/>
                <a:sym typeface="Lato"/>
              </a:rPr>
              <a:t>You have volunteered to undergo training to journey into space and take part in an effort to make Mars habitable. You will need to dramatically change your daily routine to begin training for the mission. You have to give up one of </a:t>
            </a:r>
            <a:r>
              <a:rPr lang="en" sz="1300">
                <a:latin typeface="Lato"/>
                <a:ea typeface="Lato"/>
                <a:cs typeface="Lato"/>
                <a:sym typeface="Lato"/>
              </a:rPr>
              <a:t>your favourite </a:t>
            </a:r>
            <a:r>
              <a:rPr lang="en" sz="1300" dirty="0">
                <a:latin typeface="Lato"/>
                <a:ea typeface="Lato"/>
                <a:cs typeface="Lato"/>
                <a:sym typeface="Lato"/>
              </a:rPr>
              <a:t>activities to prepare. </a:t>
            </a:r>
            <a:endParaRPr sz="1300" dirty="0">
              <a:latin typeface="Lato"/>
              <a:ea typeface="Lato"/>
              <a:cs typeface="Lato"/>
              <a:sym typeface="Lato"/>
            </a:endParaRPr>
          </a:p>
          <a:p>
            <a:pPr marL="685800" lvl="0" indent="-228600" algn="l" rtl="0">
              <a:lnSpc>
                <a:spcPct val="150000"/>
              </a:lnSpc>
              <a:spcBef>
                <a:spcPts val="0"/>
              </a:spcBef>
              <a:spcAft>
                <a:spcPts val="0"/>
              </a:spcAft>
              <a:buFont typeface="+mj-lt"/>
              <a:buAutoNum type="arabicPeriod"/>
            </a:pPr>
            <a:endParaRPr sz="500" dirty="0">
              <a:latin typeface="Lato"/>
              <a:ea typeface="Lato"/>
              <a:cs typeface="Lato"/>
              <a:sym typeface="Lato"/>
            </a:endParaRPr>
          </a:p>
          <a:p>
            <a:pPr marL="488950" lvl="0" indent="-342900" algn="l" rtl="0">
              <a:lnSpc>
                <a:spcPct val="150000"/>
              </a:lnSpc>
              <a:spcBef>
                <a:spcPts val="0"/>
              </a:spcBef>
              <a:spcAft>
                <a:spcPts val="0"/>
              </a:spcAft>
              <a:buSzPts val="1300"/>
              <a:buFont typeface="+mj-lt"/>
              <a:buAutoNum type="arabicPeriod"/>
            </a:pPr>
            <a:r>
              <a:rPr lang="en" sz="1300" dirty="0">
                <a:latin typeface="Lato"/>
                <a:ea typeface="Lato"/>
                <a:cs typeface="Lato"/>
                <a:sym typeface="Lato"/>
              </a:rPr>
              <a:t>Because of the mission, you will be away from your normal life for some time. You must lose one of your goals.</a:t>
            </a:r>
            <a:endParaRPr sz="1300" dirty="0">
              <a:latin typeface="Lato"/>
              <a:ea typeface="Lato"/>
              <a:cs typeface="Lato"/>
              <a:sym typeface="Lato"/>
            </a:endParaRPr>
          </a:p>
          <a:p>
            <a:pPr marL="685800" lvl="0" indent="-228600" algn="l" rtl="0">
              <a:lnSpc>
                <a:spcPct val="150000"/>
              </a:lnSpc>
              <a:spcBef>
                <a:spcPts val="0"/>
              </a:spcBef>
              <a:spcAft>
                <a:spcPts val="0"/>
              </a:spcAft>
              <a:buFont typeface="+mj-lt"/>
              <a:buAutoNum type="arabicPeriod"/>
            </a:pPr>
            <a:endParaRPr sz="500" dirty="0">
              <a:latin typeface="Lato"/>
              <a:ea typeface="Lato"/>
              <a:cs typeface="Lato"/>
              <a:sym typeface="Lato"/>
            </a:endParaRPr>
          </a:p>
          <a:p>
            <a:pPr marL="488950" lvl="0" indent="-342900" algn="l" rtl="0">
              <a:lnSpc>
                <a:spcPct val="150000"/>
              </a:lnSpc>
              <a:spcBef>
                <a:spcPts val="0"/>
              </a:spcBef>
              <a:spcAft>
                <a:spcPts val="0"/>
              </a:spcAft>
              <a:buSzPts val="1300"/>
              <a:buFont typeface="+mj-lt"/>
              <a:buAutoNum type="arabicPeriod"/>
            </a:pPr>
            <a:r>
              <a:rPr lang="en" sz="1300" dirty="0">
                <a:latin typeface="Lato"/>
                <a:ea typeface="Lato"/>
                <a:cs typeface="Lato"/>
                <a:sym typeface="Lato"/>
              </a:rPr>
              <a:t>There is a limited amount of room on the spacecraft that will take you to Mars. You must give up one of your possessions. </a:t>
            </a:r>
            <a:endParaRPr sz="1300" dirty="0">
              <a:latin typeface="Lato"/>
              <a:ea typeface="Lato"/>
              <a:cs typeface="Lato"/>
              <a:sym typeface="Lato"/>
            </a:endParaRPr>
          </a:p>
          <a:p>
            <a:pPr marL="685800" lvl="0" indent="-228600" algn="l" rtl="0">
              <a:lnSpc>
                <a:spcPct val="150000"/>
              </a:lnSpc>
              <a:spcBef>
                <a:spcPts val="0"/>
              </a:spcBef>
              <a:spcAft>
                <a:spcPts val="0"/>
              </a:spcAft>
              <a:buFont typeface="+mj-lt"/>
              <a:buAutoNum type="arabicPeriod"/>
            </a:pPr>
            <a:endParaRPr sz="500" dirty="0">
              <a:latin typeface="Lato"/>
              <a:ea typeface="Lato"/>
              <a:cs typeface="Lato"/>
              <a:sym typeface="Lato"/>
            </a:endParaRPr>
          </a:p>
          <a:p>
            <a:pPr marL="488950" lvl="0" indent="-342900" algn="l" rtl="0">
              <a:lnSpc>
                <a:spcPct val="150000"/>
              </a:lnSpc>
              <a:spcBef>
                <a:spcPts val="0"/>
              </a:spcBef>
              <a:spcAft>
                <a:spcPts val="0"/>
              </a:spcAft>
              <a:buSzPts val="1300"/>
              <a:buFont typeface="+mj-lt"/>
              <a:buAutoNum type="arabicPeriod"/>
            </a:pPr>
            <a:r>
              <a:rPr lang="en" sz="1300" dirty="0">
                <a:latin typeface="Lato"/>
                <a:ea typeface="Lato"/>
                <a:cs typeface="Lato"/>
                <a:sym typeface="Lato"/>
              </a:rPr>
              <a:t>The engineers have redesigned the spacecraft in order to make it safer, but there is less extra space now. You have to give up another possession.</a:t>
            </a:r>
            <a:endParaRPr sz="1300" dirty="0">
              <a:latin typeface="Lato"/>
              <a:ea typeface="Lato"/>
              <a:cs typeface="Lato"/>
              <a:sym typeface="Lato"/>
            </a:endParaRPr>
          </a:p>
          <a:p>
            <a:pPr marL="685800" lvl="0" indent="-228600" algn="l" rtl="0">
              <a:lnSpc>
                <a:spcPct val="150000"/>
              </a:lnSpc>
              <a:spcBef>
                <a:spcPts val="0"/>
              </a:spcBef>
              <a:spcAft>
                <a:spcPts val="0"/>
              </a:spcAft>
              <a:buFont typeface="+mj-lt"/>
              <a:buAutoNum type="arabicPeriod"/>
            </a:pPr>
            <a:endParaRPr sz="500" dirty="0">
              <a:latin typeface="Lato"/>
              <a:ea typeface="Lato"/>
              <a:cs typeface="Lato"/>
              <a:sym typeface="Lato"/>
            </a:endParaRPr>
          </a:p>
          <a:p>
            <a:pPr marL="488950" lvl="0" indent="-342900" algn="l" rtl="0">
              <a:lnSpc>
                <a:spcPct val="150000"/>
              </a:lnSpc>
              <a:spcBef>
                <a:spcPts val="0"/>
              </a:spcBef>
              <a:spcAft>
                <a:spcPts val="0"/>
              </a:spcAft>
              <a:buSzPts val="1300"/>
              <a:buFont typeface="+mj-lt"/>
              <a:buAutoNum type="arabicPeriod"/>
            </a:pPr>
            <a:r>
              <a:rPr lang="en" sz="1300" dirty="0">
                <a:latin typeface="Lato"/>
                <a:ea typeface="Lato"/>
                <a:cs typeface="Lato"/>
                <a:sym typeface="Lato"/>
              </a:rPr>
              <a:t>You are given news that in order to make the most out of the mission, you will be on Mars longer and must undergo even more training for the mission. You lose one of your goals, an activity, and something you would like to own someday. And because of how busy you are now, two important people disappear from your life since you are no longer able to maintain relationships as easily. </a:t>
            </a:r>
            <a:endParaRPr sz="1300" dirty="0">
              <a:latin typeface="Lato"/>
              <a:ea typeface="Lato"/>
              <a:cs typeface="Lato"/>
              <a:sym typeface="Lato"/>
            </a:endParaRPr>
          </a:p>
          <a:p>
            <a:pPr marL="685800" lvl="0" indent="-228600" algn="l" rtl="0">
              <a:lnSpc>
                <a:spcPct val="150000"/>
              </a:lnSpc>
              <a:spcBef>
                <a:spcPts val="0"/>
              </a:spcBef>
              <a:spcAft>
                <a:spcPts val="0"/>
              </a:spcAft>
              <a:buFont typeface="+mj-lt"/>
              <a:buAutoNum type="arabicPeriod"/>
            </a:pPr>
            <a:endParaRPr sz="500" dirty="0">
              <a:latin typeface="Lato"/>
              <a:ea typeface="Lato"/>
              <a:cs typeface="Lato"/>
              <a:sym typeface="Lato"/>
            </a:endParaRPr>
          </a:p>
          <a:p>
            <a:pPr marL="488950" lvl="0" indent="-342900" algn="l" rtl="0">
              <a:lnSpc>
                <a:spcPct val="150000"/>
              </a:lnSpc>
              <a:spcBef>
                <a:spcPts val="0"/>
              </a:spcBef>
              <a:spcAft>
                <a:spcPts val="0"/>
              </a:spcAft>
              <a:buSzPts val="1300"/>
              <a:buFont typeface="+mj-lt"/>
              <a:buAutoNum type="arabicPeriod"/>
            </a:pPr>
            <a:r>
              <a:rPr lang="en" sz="1300" dirty="0">
                <a:latin typeface="Lato"/>
                <a:ea typeface="Lato"/>
                <a:cs typeface="Lato"/>
                <a:sym typeface="Lato"/>
              </a:rPr>
              <a:t>As stress mounts for the impending mission, you find it even harder to make time for the people you care about. Discard two squares containing important people.</a:t>
            </a:r>
            <a:endParaRPr sz="1300" dirty="0">
              <a:latin typeface="Lato"/>
              <a:ea typeface="Lato"/>
              <a:cs typeface="Lato"/>
              <a:sym typeface="Lato"/>
            </a:endParaRPr>
          </a:p>
          <a:p>
            <a:pPr marL="685800" lvl="0" indent="-228600" algn="l" rtl="0">
              <a:lnSpc>
                <a:spcPct val="150000"/>
              </a:lnSpc>
              <a:spcBef>
                <a:spcPts val="0"/>
              </a:spcBef>
              <a:spcAft>
                <a:spcPts val="0"/>
              </a:spcAft>
              <a:buFont typeface="+mj-lt"/>
              <a:buAutoNum type="arabicPeriod"/>
            </a:pPr>
            <a:endParaRPr sz="500" dirty="0">
              <a:latin typeface="Lato"/>
              <a:ea typeface="Lato"/>
              <a:cs typeface="Lato"/>
              <a:sym typeface="Lato"/>
            </a:endParaRPr>
          </a:p>
          <a:p>
            <a:pPr marL="488950" lvl="0" indent="-342900" algn="l" rtl="0">
              <a:lnSpc>
                <a:spcPct val="150000"/>
              </a:lnSpc>
              <a:spcBef>
                <a:spcPts val="0"/>
              </a:spcBef>
              <a:spcAft>
                <a:spcPts val="0"/>
              </a:spcAft>
              <a:buSzPts val="1300"/>
              <a:buFont typeface="+mj-lt"/>
              <a:buAutoNum type="arabicPeriod"/>
            </a:pPr>
            <a:r>
              <a:rPr lang="en" sz="1300" dirty="0">
                <a:latin typeface="Lato"/>
                <a:ea typeface="Lato"/>
                <a:cs typeface="Lato"/>
                <a:sym typeface="Lato"/>
              </a:rPr>
              <a:t>As you prepare to embark, it becomes more and more clear that the mission will take up decades of your life. You must discard four of your remaining squares. Which will they be?</a:t>
            </a:r>
            <a:endParaRPr sz="1300" dirty="0">
              <a:latin typeface="Lato"/>
              <a:ea typeface="Lato"/>
              <a:cs typeface="Lato"/>
              <a:sym typeface="Lato"/>
            </a:endParaRPr>
          </a:p>
          <a:p>
            <a:pPr marL="488950" lvl="0" indent="-342900" algn="l" rtl="0">
              <a:lnSpc>
                <a:spcPct val="150000"/>
              </a:lnSpc>
              <a:spcBef>
                <a:spcPts val="0"/>
              </a:spcBef>
              <a:spcAft>
                <a:spcPts val="0"/>
              </a:spcAft>
              <a:buSzPts val="1300"/>
              <a:buFont typeface="+mj-lt"/>
              <a:buAutoNum type="arabicPeriod"/>
            </a:pPr>
            <a:r>
              <a:rPr lang="en" sz="1300" dirty="0">
                <a:latin typeface="Lato"/>
                <a:ea typeface="Lato"/>
                <a:cs typeface="Lato"/>
                <a:sym typeface="Lato"/>
              </a:rPr>
              <a:t>You have returned from the mission and will live out the rest of your life with only this person, possession, goal, or activity. </a:t>
            </a:r>
            <a:endParaRPr sz="1300" dirty="0">
              <a:latin typeface="Lato"/>
              <a:ea typeface="Lato"/>
              <a:cs typeface="Lato"/>
              <a:sym typeface="Lato"/>
            </a:endParaRPr>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315</Words>
  <Application>Microsoft Office PowerPoint</Application>
  <PresentationFormat>Custom</PresentationFormat>
  <Paragraphs>17</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Lato</vt:lpstr>
      <vt:lpstr>Simple Light</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jsiegal</dc:creator>
  <cp:lastModifiedBy>Jeremy Siegal</cp:lastModifiedBy>
  <cp:revision>3</cp:revision>
  <dcterms:modified xsi:type="dcterms:W3CDTF">2023-12-21T15:11:12Z</dcterms:modified>
</cp:coreProperties>
</file>