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B0B4727-F7AF-4059-BE3A-6534D3EF772B}">
  <a:tblStyle styleId="{BB0B4727-F7AF-4059-BE3A-6534D3EF772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190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 |  RESOLVING CONFLICTS</a:t>
            </a:r>
            <a:endParaRPr sz="1100" b="1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CONFLICT SCENARIOS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>
            <p:extLst>
              <p:ext uri="{D42A27DB-BD31-4B8C-83A1-F6EECF244321}">
                <p14:modId xmlns:p14="http://schemas.microsoft.com/office/powerpoint/2010/main" val="1477687969"/>
              </p:ext>
            </p:extLst>
          </p:nvPr>
        </p:nvGraphicFramePr>
        <p:xfrm>
          <a:off x="918150" y="1851700"/>
          <a:ext cx="5981100" cy="365755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want to play a game, but your friend wants to play another.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The student behind you in line keeps poking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Someone jumps in front of you in line. What can you do?</a:t>
                      </a: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You are trying to tell your mum about your day at school, but your little brother or sister keeps interrupting you. What can you do?</a:t>
                      </a: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Someone calls you a </a:t>
                      </a: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name in </a:t>
                      </a: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the playground. What can you do?</a:t>
                      </a: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3077450363"/>
              </p:ext>
            </p:extLst>
          </p:nvPr>
        </p:nvGraphicFramePr>
        <p:xfrm>
          <a:off x="918150" y="5587288"/>
          <a:ext cx="5981100" cy="3657550"/>
        </p:xfrm>
        <a:graphic>
          <a:graphicData uri="http://schemas.openxmlformats.org/drawingml/2006/table">
            <a:tbl>
              <a:tblPr>
                <a:noFill/>
                <a:tableStyleId>{BB0B4727-F7AF-4059-BE3A-6534D3EF772B}</a:tableStyleId>
              </a:tblPr>
              <a:tblGrid>
                <a:gridCol w="598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want to play a game, but your friend wants to play another.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The student behind you in line keeps poking you.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Someone cuts in front of you in line. What can you do?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4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You are trying to tell your mum about your day at school, but your little brother or sister keeps interrupting you. </a:t>
                      </a: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What can you do?</a:t>
                      </a: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74320" lvl="0" indent="-232409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5"/>
                      </a:pPr>
                      <a:r>
                        <a:rPr lang="en" sz="1500" dirty="0">
                          <a:latin typeface="Lato"/>
                          <a:ea typeface="Lato"/>
                          <a:cs typeface="Lato"/>
                          <a:sym typeface="Lato"/>
                        </a:rPr>
                        <a:t>Someone calls you a name on the playground. What can you do?</a:t>
                      </a:r>
                      <a:endParaRPr sz="1500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91425" marT="182875" marB="182875">
                    <a:lnL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Custom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jsiegal</dc:creator>
  <cp:lastModifiedBy>Jeremy Siegal</cp:lastModifiedBy>
  <cp:revision>3</cp:revision>
  <dcterms:modified xsi:type="dcterms:W3CDTF">2023-12-20T21:51:28Z</dcterms:modified>
</cp:coreProperties>
</file>