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AA3A7DB-2F15-4710-B492-FF0B99F7A59B}">
  <a:tblStyle styleId="{2AA3A7DB-2F15-4710-B492-FF0B99F7A5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MEMO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7" name="Google Shape;57;p13"/>
          <p:cNvGraphicFramePr/>
          <p:nvPr/>
        </p:nvGraphicFramePr>
        <p:xfrm>
          <a:off x="1745796" y="17851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{2AA3A7DB-2F15-4710-B492-FF0B99F7A59B}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Ms. Grimes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8" name="Google Shape;58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918150" y="3167625"/>
            <a:ext cx="5981100" cy="50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This week, our team accomplished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Wrote a second draft of the play’s second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Proofread the first act, which is now complete.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Met with the research team to discuss the following questions that we still need answered for the final act of the play: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What species of fish are part of the park’s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○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 How does the change of seasons affect the ecosystem?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have the following challenges to overcome: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The elementary school auditorium is booked on the day we had planned for our    performance. 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We still cannot find cardboard boxes for scenery.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Next week, we plan to complete the following tasks: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Write the first draft of the play’s third and final act.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Get the second draft of the second act proofread.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Reschedule date for auditorium at the elementary school; review timelines.</a:t>
            </a:r>
            <a:endParaRPr sz="1200"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Lato"/>
              <a:buChar char="●"/>
            </a:pPr>
            <a:r>
              <a:rPr lang="en" sz="1200">
                <a:latin typeface="Lato"/>
                <a:ea typeface="Lato"/>
                <a:cs typeface="Lato"/>
                <a:sym typeface="Lato"/>
              </a:rPr>
              <a:t>Contact more local stores and recycling plants to request cardboard boxes.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811400"/>
            <a:ext cx="8277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TO: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FROM: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RE: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Lato"/>
                <a:ea typeface="Lato"/>
                <a:cs typeface="Lato"/>
                <a:sym typeface="Lato"/>
              </a:rPr>
              <a:t>DATE:</a:t>
            </a:r>
            <a:endParaRPr b="1" sz="1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745796" y="203442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{2AA3A7DB-2F15-4710-B492-FF0B99F7A59B}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Playwriting Team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1745796" y="23130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{2AA3A7DB-2F15-4710-B492-FF0B99F7A59B}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Weekly Progress Report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1745796" y="261229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{2AA3A7DB-2F15-4710-B492-FF0B99F7A59B}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March 22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