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CFDB4BF-7C9B-4DD2-B345-DAF783CA0E8C}">
  <a:tblStyle styleId="{1CFDB4BF-7C9B-4DD2-B345-DAF783CA0E8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8814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SAMPLE CONTRACT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53000" y="315980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1210375" y="3061550"/>
            <a:ext cx="5943900" cy="18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Come to class on time in order to maximize our work time on the project.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Treat the project and all work involved seriously.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Complete tasks on time and to the best of my ability.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Keep all project commitments.</a:t>
            </a:r>
            <a:endParaRPr sz="13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Continue working on the project until it is completed, or until the team agrees that the work is done.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745796" y="536677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{1CFDB4BF-7C9B-4DD2-B345-DAF783CA0E8C}</a:tableStyleId>
              </a:tblPr>
              <a:tblGrid>
                <a:gridCol w="22485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0" name="Google Shape;60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3"/>
          <p:cNvSpPr txBox="1"/>
          <p:nvPr/>
        </p:nvSpPr>
        <p:spPr>
          <a:xfrm>
            <a:off x="918250" y="2113800"/>
            <a:ext cx="5981100" cy="84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I, 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student’s name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), as a member of (</a:t>
            </a:r>
            <a:r>
              <a:rPr lang="en" sz="1300" u="sng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educator’s name and subject</a:t>
            </a:r>
            <a:r>
              <a:rPr lang="en" sz="13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) class, hereby state my commitment to the service learning project that our class is going to execute. As part of the project team, I agree to the following: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953000" y="35075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953000" y="3803729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953000" y="41171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953000" y="44390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918149" y="5327725"/>
            <a:ext cx="10524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Lato"/>
                <a:ea typeface="Lato"/>
                <a:cs typeface="Lato"/>
                <a:sym typeface="Lato"/>
              </a:rPr>
              <a:t>Signed on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8" name="Google Shape;68;p13"/>
          <p:cNvGraphicFramePr/>
          <p:nvPr/>
        </p:nvGraphicFramePr>
        <p:xfrm>
          <a:off x="952996" y="598748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{1CFDB4BF-7C9B-4DD2-B345-DAF783CA0E8C}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9" name="Google Shape;69;p13"/>
          <p:cNvGraphicFramePr/>
          <p:nvPr/>
        </p:nvGraphicFramePr>
        <p:xfrm>
          <a:off x="918146" y="676486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{1CFDB4BF-7C9B-4DD2-B345-DAF783CA0E8C}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0" name="Google Shape;70;p13"/>
          <p:cNvGraphicFramePr/>
          <p:nvPr/>
        </p:nvGraphicFramePr>
        <p:xfrm>
          <a:off x="918146" y="754223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{1CFDB4BF-7C9B-4DD2-B345-DAF783CA0E8C}</a:tableStyleId>
              </a:tblPr>
              <a:tblGrid>
                <a:gridCol w="3041325"/>
              </a:tblGrid>
              <a:tr h="3068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/>
                    </a:p>
                  </a:txBody>
                  <a:tcPr marT="0" marB="0" marR="0" marL="0" anchor="b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3"/>
          <p:cNvSpPr txBox="1"/>
          <p:nvPr/>
        </p:nvSpPr>
        <p:spPr>
          <a:xfrm>
            <a:off x="1745800" y="5712625"/>
            <a:ext cx="5655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Date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953000" y="6361950"/>
            <a:ext cx="10947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Student’s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953000" y="71453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Educator’s 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953000" y="7928750"/>
            <a:ext cx="12060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Lato"/>
                <a:ea typeface="Lato"/>
                <a:cs typeface="Lato"/>
                <a:sym typeface="Lato"/>
              </a:rPr>
              <a:t>Witness’</a:t>
            </a:r>
            <a:r>
              <a:rPr lang="en" sz="1000">
                <a:latin typeface="Lato"/>
                <a:ea typeface="Lato"/>
                <a:cs typeface="Lato"/>
                <a:sym typeface="Lato"/>
              </a:rPr>
              <a:t> Signature</a:t>
            </a:r>
            <a:endParaRPr sz="1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