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04EE2F-0811-4BC8-8883-626C69ED4061}">
  <a:tblStyle styleId="{A104EE2F-0811-4BC8-8883-626C69ED406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NURTURING THE DEVELOPMENT OF YOUNG CHILDREN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37075"/>
            <a:ext cx="5981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BRAIN PLASTICITY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150" y="1640063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Neuroplasticity (or brain plasticity) is the ability of the brain to change and adapt throughout a person’s life. Your brain’s plasticity is especially strong in the earliest years of your life.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7163" y="2378700"/>
            <a:ext cx="6939574" cy="607212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04804" y="4651396"/>
            <a:ext cx="1641546" cy="1655463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0225" y="9028650"/>
            <a:ext cx="6537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3" name="Google Shape;63;p13"/>
          <p:cNvGraphicFramePr/>
          <p:nvPr/>
        </p:nvGraphicFramePr>
        <p:xfrm>
          <a:off x="687175" y="8450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{A104EE2F-0811-4BC8-8883-626C69ED4061}</a:tableStyleId>
              </a:tblPr>
              <a:tblGrid>
                <a:gridCol w="6760050"/>
              </a:tblGrid>
              <a:tr h="266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/>
                        <a:t>AGE</a:t>
                      </a:r>
                      <a:endParaRPr sz="1600"/>
                    </a:p>
                  </a:txBody>
                  <a:tcPr marT="0" marB="0" marR="91425" marL="91425" anchor="ctr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" name="Google Shape;64;p13"/>
          <p:cNvSpPr txBox="1"/>
          <p:nvPr/>
        </p:nvSpPr>
        <p:spPr>
          <a:xfrm>
            <a:off x="4931550" y="3429425"/>
            <a:ext cx="1967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AMOUNT OF EFFORT REQUIRED TO CHANGE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007750" y="6675796"/>
            <a:ext cx="19677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THE BRAIN’S ABILITY TO CHANGE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87300" y="8716050"/>
            <a:ext cx="6760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Lato"/>
                <a:ea typeface="Lato"/>
                <a:cs typeface="Lato"/>
                <a:sym typeface="Lato"/>
              </a:rPr>
              <a:t>2  4  6  8  10			  20		  30		  40	  	  50		    60		  70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