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UNDERSTANDING ADVERTISING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37075"/>
            <a:ext cx="5981100" cy="122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PRODUCTS FOR ADVERTISING CAMPAIGNS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280150"/>
            <a:ext cx="59811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Directions: Cut the following product descriptions into strips so that group volunteers can each draw one.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3177375"/>
            <a:ext cx="5981100" cy="54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Basketball that does not bounce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Candy that tastes like sawdust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light bulb that lasts only five minutes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Music app 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that only plays songs backward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Dog collar that makes the dog bark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Suntan lotion that causes sunburn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Automobile that gets only six miles per gallon of gas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Soft drink that makes you tired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smartphone with a one-hour battery 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life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Clothing detergent that leaves your clothes smelling like dirt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Perfume that smells like gasoline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