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78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bank account: 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formal banking relationship established to provide for depositing or withdrawing money.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budget: 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systematic plan for the spending of a usually fixed resource, such as money or time, during a given period.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checking account: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 bank account used for payments via written checks.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card: 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plastic card from a bank or other institution authorizing the purchase of goods on credit.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 deposit: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 an agreement between a company and a bank that allows an employee’s paycheck to be deposited directly into their bank account.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ethical values: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 a set of principles of conduct and the choices concerning behavior.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federal: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 of or relating to the central government of the United States.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gross amount: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 total income or profit before deductions.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income: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amount of money or its equivalent received during a period of time in exchange for labor or services.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interest: 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money paid for the use of money lent.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media: 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mass communications, such as newspapers, magazines, radio, television, or the internet. 2. the group of journalists and others who constitute the communications industry and profession.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payee: 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person to whom money is paid.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persuasive: 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tending to have the power to convince or influence.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savings account: 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bank account used to save money over a period of time that earns interest.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tax return: 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form that a worker must file with the government to report the amount of taxes to be paid.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business agreement or exchange; a business deal.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voided: 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having no legal force or validity. 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withholding tax: 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taxes that the federal, state, or local governments deduct from a worker’s paycheck.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