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ON-THE-JOB SKILLS 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GLOSSARY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80500" y="723825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GLOSSARY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55275" y="1424025"/>
            <a:ext cx="6943500" cy="526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228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accountable: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responsible for; required to account for one’s conduct.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company policy: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 the standards and procedures set by a business organization to    influence and determine decisions and actions.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credibility: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 quality of being trusted and believed in.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demeanor: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 1. the way in which a person behaves. 2. the attitude with which one carries oneself.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ethical behavior: 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behaving in accordance with the accepted principles of right and wrong that govern the conduct of a person or the members of a profession.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jeopardize: 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to expose to loss or injury.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legible: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 possible to read or figure out; clear.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mandatory: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required; necessary.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notation: 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brief note or summary used for convenience.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personal ethics: 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person’s own set of principles of conduct.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recommendation: 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favorable statement concerning a person’s character or                      qualifications.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slang: 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kind of language occurring mainly in casual or playful speech.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verify: 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to determine or test the truth or accuracy of something. 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work ethic: 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set of principles of conduct that involve respect for the rules of the workplace.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