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GETTING THE JOB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GLOSSARY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80500" y="723825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GLOSSARY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555275" y="1424025"/>
            <a:ext cx="6943500" cy="47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228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candidate: 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person who is being considered for a certain position.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cover letter: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persuasive letter that usually accompanies a resume or other written proposal. 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initiative: 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1. the power or ability to begin or follow through energetically with a plan or task in an independent manner; independent action. 2. determination. 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networking: 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1. the process of looking for a job by spreading the word to a wide range of people. 2. an extended group of people with similar interests or concerns who interact and remain in informal contact for mutual assistance or support.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professional: 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1. conforming to the standards of a profession. 2. having or showing great skill; expert.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pro/con list: 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list used to explain the positive and negative reasons for and against something.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qualified: 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having the appropriate preparation or qualifications for an office, a position, or a task; suitable.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salutation: 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word or phrase of greeting used to begin a letter.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