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D330D9-8CA1-47EF-A39F-C37D55DFA728}">
  <a:tblStyle styleId="{8AD330D9-8CA1-47EF-A39F-C37D55DFA7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COMPLETING APPLICATIONS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45725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PARTS OF A BUSINESS LETTER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555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{8AD330D9-8CA1-47EF-A39F-C37D55DFA728}</a:tableStyleId>
              </a:tblPr>
              <a:tblGrid>
                <a:gridCol w="5867400"/>
              </a:tblGrid>
              <a:tr h="827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heading gives the writer’s complete address and the date.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182875" anchor="b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inside address gives the recipient’s name and address.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Call the company if you are not sure of addresses or spelling so that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your letter has the correct information.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salutation begins with the word “Dear” and ends with a colon, not a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comma.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If you cannot get the person’s name, use “Dear” plus the person’s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title, such as “Dear Personnel Manager.”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body consists of single-spaced paragraphs with double spacing,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not indents, between paragraphs. 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-3111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Font typeface="Lato"/>
                        <a:buChar char="●"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If the body goes to a second page, put the recipient’s name at the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top left, the number 2 in the center, and the date at the right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margin.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closing includes phrases such as “Sincerely” or “Yours truly” followed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by a comma.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Lato"/>
                          <a:ea typeface="Lato"/>
                          <a:cs typeface="Lato"/>
                          <a:sym typeface="Lato"/>
                        </a:rPr>
                        <a:t>The signature includes both the writer’s handwritten and typed name.</a:t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18287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