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GETTING THE JOB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PREPARING FOR AN INTERVIEW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80500" y="745725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ANY QUESTIONS?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55275" y="1570650"/>
            <a:ext cx="6943500" cy="72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What are the responsibilities of the job?</a:t>
            </a:r>
            <a:endParaRPr b="1"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Are there opportunities for advancement? To what other jobs?</a:t>
            </a:r>
            <a:endParaRPr b="1"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 you offer any benefits?</a:t>
            </a:r>
            <a:endParaRPr b="1"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What are the regular work hours of the job?</a:t>
            </a:r>
            <a:endParaRPr b="1"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What are the qualities you’re looking for in a candidate?</a:t>
            </a:r>
            <a:endParaRPr b="1"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